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Lst>
  <p:notesMasterIdLst>
    <p:notesMasterId r:id="rId28"/>
  </p:notesMasterIdLst>
  <p:handoutMasterIdLst>
    <p:handoutMasterId r:id="rId29"/>
  </p:handoutMasterIdLst>
  <p:sldIdLst>
    <p:sldId id="336" r:id="rId6"/>
    <p:sldId id="266" r:id="rId7"/>
    <p:sldId id="268" r:id="rId8"/>
    <p:sldId id="256" r:id="rId9"/>
    <p:sldId id="262" r:id="rId10"/>
    <p:sldId id="263" r:id="rId11"/>
    <p:sldId id="269" r:id="rId12"/>
    <p:sldId id="270" r:id="rId13"/>
    <p:sldId id="257" r:id="rId14"/>
    <p:sldId id="271" r:id="rId15"/>
    <p:sldId id="272" r:id="rId16"/>
    <p:sldId id="259" r:id="rId17"/>
    <p:sldId id="264" r:id="rId18"/>
    <p:sldId id="273" r:id="rId19"/>
    <p:sldId id="260" r:id="rId20"/>
    <p:sldId id="265" r:id="rId21"/>
    <p:sldId id="274" r:id="rId22"/>
    <p:sldId id="275" r:id="rId23"/>
    <p:sldId id="276" r:id="rId24"/>
    <p:sldId id="277" r:id="rId25"/>
    <p:sldId id="278" r:id="rId26"/>
    <p:sldId id="261" r:id="rId27"/>
  </p:sldIdLst>
  <p:sldSz cx="9144000" cy="6858000" type="screen4x3"/>
  <p:notesSz cx="7315200" cy="9601200"/>
  <p:embeddedFontLst>
    <p:embeddedFont>
      <p:font typeface="Arial Rounded MT Bold" panose="020F0704030504030204" pitchFamily="34"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omic Sans MS" panose="030F0702030302020204" pitchFamily="66" charset="0"/>
      <p:regular r:id="rId37"/>
      <p:bold r:id="rId38"/>
      <p:italic r:id="rId39"/>
      <p:boldItalic r:id="rId40"/>
    </p:embeddedFont>
    <p:embeddedFont>
      <p:font typeface="Ink Free" panose="03080402000500000000" pitchFamily="66"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CE5"/>
    <a:srgbClr val="E2E2E2"/>
    <a:srgbClr val="C9C9C7"/>
    <a:srgbClr val="DDDDDD"/>
    <a:srgbClr val="CFCFCF"/>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3" autoAdjust="0"/>
    <p:restoredTop sz="94660"/>
  </p:normalViewPr>
  <p:slideViewPr>
    <p:cSldViewPr snapToGrid="0">
      <p:cViewPr varScale="1">
        <p:scale>
          <a:sx n="102" d="100"/>
          <a:sy n="102" d="100"/>
        </p:scale>
        <p:origin x="1218"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8" d="100"/>
          <a:sy n="78" d="100"/>
        </p:scale>
        <p:origin x="32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BBD9C7-B35C-4316-A28F-94D1DF69C80F}"/>
              </a:ext>
            </a:extLst>
          </p:cNvPr>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sz="1000">
                <a:latin typeface="Arial" panose="020B0604020202020204" pitchFamily="34" charset="0"/>
                <a:cs typeface="Arial" panose="020B0604020202020204" pitchFamily="34" charset="0"/>
              </a:rPr>
              <a:t>Fall 2021 Gospel Meeting</a:t>
            </a:r>
          </a:p>
        </p:txBody>
      </p:sp>
      <p:sp>
        <p:nvSpPr>
          <p:cNvPr id="3" name="Date Placeholder 2">
            <a:extLst>
              <a:ext uri="{FF2B5EF4-FFF2-40B4-BE49-F238E27FC236}">
                <a16:creationId xmlns:a16="http://schemas.microsoft.com/office/drawing/2014/main" id="{2B4CBA6D-525B-43F2-991B-3C608BE14894}"/>
              </a:ext>
            </a:extLst>
          </p:cNvPr>
          <p:cNvSpPr>
            <a:spLocks noGrp="1"/>
          </p:cNvSpPr>
          <p:nvPr>
            <p:ph type="dt" sz="quarter" idx="1"/>
          </p:nvPr>
        </p:nvSpPr>
        <p:spPr>
          <a:xfrm>
            <a:off x="4143587" y="0"/>
            <a:ext cx="3169920" cy="481728"/>
          </a:xfrm>
          <a:prstGeom prst="rect">
            <a:avLst/>
          </a:prstGeom>
        </p:spPr>
        <p:txBody>
          <a:bodyPr vert="horz" lIns="96657" tIns="48329" rIns="96657" bIns="48329" rtlCol="0"/>
          <a:lstStyle>
            <a:lvl1pPr algn="r">
              <a:defRPr sz="1200"/>
            </a:lvl1pPr>
          </a:lstStyle>
          <a:p>
            <a:r>
              <a:rPr lang="en-US" sz="1000">
                <a:latin typeface="Arial" panose="020B0604020202020204" pitchFamily="34" charset="0"/>
                <a:cs typeface="Arial" panose="020B0604020202020204" pitchFamily="34" charset="0"/>
              </a:rPr>
              <a:t>11/11/2021 pm</a:t>
            </a:r>
          </a:p>
        </p:txBody>
      </p:sp>
      <p:sp>
        <p:nvSpPr>
          <p:cNvPr id="4" name="Footer Placeholder 3">
            <a:extLst>
              <a:ext uri="{FF2B5EF4-FFF2-40B4-BE49-F238E27FC236}">
                <a16:creationId xmlns:a16="http://schemas.microsoft.com/office/drawing/2014/main" id="{E5DA490A-0182-4016-9F9E-3B235DCAA562}"/>
              </a:ext>
            </a:extLst>
          </p:cNvPr>
          <p:cNvSpPr>
            <a:spLocks noGrp="1"/>
          </p:cNvSpPr>
          <p:nvPr>
            <p:ph type="ftr" sz="quarter" idx="2"/>
          </p:nvPr>
        </p:nvSpPr>
        <p:spPr>
          <a:xfrm>
            <a:off x="0" y="9119475"/>
            <a:ext cx="3169920" cy="481727"/>
          </a:xfrm>
          <a:prstGeom prst="rect">
            <a:avLst/>
          </a:prstGeom>
        </p:spPr>
        <p:txBody>
          <a:bodyPr vert="horz" lIns="96657" tIns="48329" rIns="96657" bIns="48329" rtlCol="0" anchor="b"/>
          <a:lstStyle>
            <a:lvl1pPr algn="l">
              <a:defRPr sz="1200"/>
            </a:lvl1pPr>
          </a:lstStyle>
          <a:p>
            <a:r>
              <a:rPr lang="en-US" sz="1000">
                <a:latin typeface="Arial" panose="020B0604020202020204" pitchFamily="34" charset="0"/>
                <a:cs typeface="Arial" panose="020B0604020202020204" pitchFamily="34" charset="0"/>
              </a:rPr>
              <a:t>Donnie V. Rader</a:t>
            </a:r>
          </a:p>
        </p:txBody>
      </p:sp>
      <p:sp>
        <p:nvSpPr>
          <p:cNvPr id="5" name="Slide Number Placeholder 4">
            <a:extLst>
              <a:ext uri="{FF2B5EF4-FFF2-40B4-BE49-F238E27FC236}">
                <a16:creationId xmlns:a16="http://schemas.microsoft.com/office/drawing/2014/main" id="{70E77B1F-3221-4884-8AFF-58DCE1DBC227}"/>
              </a:ext>
            </a:extLst>
          </p:cNvPr>
          <p:cNvSpPr>
            <a:spLocks noGrp="1"/>
          </p:cNvSpPr>
          <p:nvPr>
            <p:ph type="sldNum" sz="quarter" idx="3"/>
          </p:nvPr>
        </p:nvSpPr>
        <p:spPr>
          <a:xfrm>
            <a:off x="4143587" y="9119475"/>
            <a:ext cx="3169920" cy="481727"/>
          </a:xfrm>
          <a:prstGeom prst="rect">
            <a:avLst/>
          </a:prstGeom>
        </p:spPr>
        <p:txBody>
          <a:bodyPr vert="horz" lIns="96657" tIns="48329" rIns="96657" bIns="48329" rtlCol="0" anchor="b"/>
          <a:lstStyle>
            <a:lvl1pPr algn="r">
              <a:defRPr sz="1200"/>
            </a:lvl1pPr>
          </a:lstStyle>
          <a:p>
            <a:fld id="{2119D041-CE19-4952-9DB6-D9C0E7E04B63}"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57728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a:t>Fall 2021 Gospel Meeting</a:t>
            </a:r>
          </a:p>
        </p:txBody>
      </p:sp>
      <p:sp>
        <p:nvSpPr>
          <p:cNvPr id="3" name="Date Placeholder 2"/>
          <p:cNvSpPr>
            <a:spLocks noGrp="1"/>
          </p:cNvSpPr>
          <p:nvPr>
            <p:ph type="dt" idx="1"/>
          </p:nvPr>
        </p:nvSpPr>
        <p:spPr>
          <a:xfrm>
            <a:off x="4143587" y="0"/>
            <a:ext cx="3169920" cy="481728"/>
          </a:xfrm>
          <a:prstGeom prst="rect">
            <a:avLst/>
          </a:prstGeom>
        </p:spPr>
        <p:txBody>
          <a:bodyPr vert="horz" lIns="96657" tIns="48329" rIns="96657" bIns="48329" rtlCol="0"/>
          <a:lstStyle>
            <a:lvl1pPr algn="r">
              <a:defRPr sz="1200"/>
            </a:lvl1pPr>
          </a:lstStyle>
          <a:p>
            <a:r>
              <a:rPr lang="en-US"/>
              <a:t>11/11/2021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7" tIns="48329" rIns="96657" bIns="48329" rtlCol="0" anchor="b"/>
          <a:lstStyle>
            <a:lvl1pPr algn="l">
              <a:defRPr sz="1200"/>
            </a:lvl1pPr>
          </a:lstStyle>
          <a:p>
            <a:r>
              <a:rPr lang="en-US"/>
              <a:t>Donnie V. Rader</a:t>
            </a:r>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7" tIns="48329" rIns="96657" bIns="48329" rtlCol="0" anchor="b"/>
          <a:lstStyle>
            <a:lvl1pPr algn="r">
              <a:defRPr sz="1200"/>
            </a:lvl1pPr>
          </a:lstStyle>
          <a:p>
            <a:fld id="{2AA806FF-96B6-4F78-A7C4-A837AB3A3D10}" type="slidenum">
              <a:rPr lang="en-US" smtClean="0"/>
              <a:t>‹#›</a:t>
            </a:fld>
            <a:endParaRPr lang="en-US"/>
          </a:p>
        </p:txBody>
      </p:sp>
    </p:spTree>
    <p:extLst>
      <p:ext uri="{BB962C8B-B14F-4D97-AF65-F5344CB8AC3E}">
        <p14:creationId xmlns:p14="http://schemas.microsoft.com/office/powerpoint/2010/main" val="208559478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3947-FB46-4D04-955B-2A2C74F65F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40DD075-1004-4859-9D80-6DEF20E9056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2A6BED-CDED-4F65-A8A5-2BFE76D5FD4E}"/>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F02A82E6-CC77-44A8-AEE4-DCB071617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0DFE86-FBE1-4B68-B793-24ECF48E916C}"/>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416955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3B4D-0059-474D-996C-0B4AB44D88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50F149-050F-46EE-AA06-6AECDFBE3F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77A9B-C295-4511-891A-12C6240CFB4F}"/>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EB7CB9EB-CD15-4E32-B563-030B90A3B5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D06775-180A-46C8-B3A1-4CFF3D668637}"/>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836214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99D79-0FD2-4710-8209-E9DC10926D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496F55-D082-4E5A-AE32-FF4703A5A27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03127-CC71-4C2F-AB3B-A8E711DEA846}"/>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6AF4B8FD-BF9B-4830-B4F1-69F57764DD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0C1C0-D2E9-4785-B92D-D182A45F49BA}"/>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753853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3947-FB46-4D04-955B-2A2C74F65F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40DD075-1004-4859-9D80-6DEF20E9056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2A6BED-CDED-4F65-A8A5-2BFE76D5FD4E}"/>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F02A82E6-CC77-44A8-AEE4-DCB071617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0DFE86-FBE1-4B68-B793-24ECF48E916C}"/>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491177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3902-DF37-42E0-AAAB-ADC601B37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0D6B5-95D3-4D62-9ABE-C67F58B312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8B1A9-95EC-4D49-A80B-3EE7053EDDB4}"/>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941A76BF-4452-41BB-947E-FBCCE550ED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1E8F3C-A4C4-488E-ABBA-F03DFB933BA3}"/>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3327814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15E-9364-48DE-92CF-F6B3AAB8A3A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ED1CC9-8068-4EA2-9005-9D8FE082B24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3BF93-4F26-4A6C-8345-8DD3090BA4E4}"/>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91B074D4-8A38-4264-910F-8076E9A4C0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E7431D-52E1-439E-BD3F-44FB2D179B7F}"/>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825193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61D8-E8E5-4B0F-BF0E-6CF919137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39A041-735E-464C-9F45-91CF49A707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5C960-C613-4CBD-A4A1-ED09AAFB953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1C780-F2BA-41AA-BFA6-0389B4529FCF}"/>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F5E0C07F-517A-4B6B-80C2-4050727620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A08D02-88FF-4E96-9B85-4E30D987DAAF}"/>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484132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6523-0C7B-431D-9A65-64E7D5A3EB5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EB86BC-2E68-41C8-8D23-86C948E2984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CC050-8619-42D4-B5C1-6356053C43D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262B1F-A467-4C5C-A711-7F035DC40E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26751-0885-4A12-81AA-3C63BE8DFA9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6C8D9-7EF9-46F9-83FA-1F495EB57780}"/>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8" name="Footer Placeholder 7">
            <a:extLst>
              <a:ext uri="{FF2B5EF4-FFF2-40B4-BE49-F238E27FC236}">
                <a16:creationId xmlns:a16="http://schemas.microsoft.com/office/drawing/2014/main" id="{0E79C287-6C93-4132-B848-D2720F2904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041947-E550-408D-9DE8-03C26E334CDC}"/>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4220548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C7DC-03F3-4A2C-89D9-B71EB95046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9AF90-6EB2-4717-BB0C-16DCF6855466}"/>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4" name="Footer Placeholder 3">
            <a:extLst>
              <a:ext uri="{FF2B5EF4-FFF2-40B4-BE49-F238E27FC236}">
                <a16:creationId xmlns:a16="http://schemas.microsoft.com/office/drawing/2014/main" id="{43B2E7D7-C4AD-49A4-A752-ADF1A6CA17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732B3D-04C3-42AB-AC14-8B861EEBD090}"/>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45349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7B0D80-9243-499D-9318-8B0F4850EB02}"/>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3" name="Footer Placeholder 2">
            <a:extLst>
              <a:ext uri="{FF2B5EF4-FFF2-40B4-BE49-F238E27FC236}">
                <a16:creationId xmlns:a16="http://schemas.microsoft.com/office/drawing/2014/main" id="{A216B43E-2305-4E4C-805B-C0EC0ACC3F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F8AE55-1FF0-4AF5-87C3-7AD8CD8C5793}"/>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34258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10E8-7C90-46CD-8FB7-3A1F93600E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FDEA6A0-8386-4D0C-B988-78E5C6C72B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4CD9B-78E3-4851-8F83-481A30D227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52FBF78-C54D-408B-B6D1-AB33619F13AD}"/>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5812AD84-D6DE-4699-A972-B6F19D4F4B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99A571-B6E0-4AAB-8FE9-A6F7B1C1D3E8}"/>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422141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3902-DF37-42E0-AAAB-ADC601B37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0D6B5-95D3-4D62-9ABE-C67F58B312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8B1A9-95EC-4D49-A80B-3EE7053EDDB4}"/>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941A76BF-4452-41BB-947E-FBCCE550ED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1E8F3C-A4C4-488E-ABBA-F03DFB933BA3}"/>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986540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4A28-2C37-4A8F-A522-9B257B5C00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DCA3D9F-82AF-4EAB-B63F-AFB620F0A50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03DF48F-BF2A-44D4-915E-110CE1182F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88566C-6F38-432A-8FD4-A46B233D0917}"/>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46A69468-4C1F-4CE8-AB61-FF75466BC0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FB9F0-C511-4311-BF64-4A67E8FDB31D}"/>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3688313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3B4D-0059-474D-996C-0B4AB44D88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50F149-050F-46EE-AA06-6AECDFBE3F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77A9B-C295-4511-891A-12C6240CFB4F}"/>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EB7CB9EB-CD15-4E32-B563-030B90A3B5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D06775-180A-46C8-B3A1-4CFF3D668637}"/>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300842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99D79-0FD2-4710-8209-E9DC10926D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496F55-D082-4E5A-AE32-FF4703A5A27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03127-CC71-4C2F-AB3B-A8E711DEA846}"/>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6AF4B8FD-BF9B-4830-B4F1-69F57764DD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0C1C0-D2E9-4785-B92D-D182A45F49BA}"/>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310552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3947-FB46-4D04-955B-2A2C74F65F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40DD075-1004-4859-9D80-6DEF20E9056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2A6BED-CDED-4F65-A8A5-2BFE76D5FD4E}"/>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F02A82E6-CC77-44A8-AEE4-DCB071617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0DFE86-FBE1-4B68-B793-24ECF48E916C}"/>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358224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3902-DF37-42E0-AAAB-ADC601B37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0D6B5-95D3-4D62-9ABE-C67F58B312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8B1A9-95EC-4D49-A80B-3EE7053EDDB4}"/>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941A76BF-4452-41BB-947E-FBCCE550ED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1E8F3C-A4C4-488E-ABBA-F03DFB933BA3}"/>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406361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15E-9364-48DE-92CF-F6B3AAB8A3A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ED1CC9-8068-4EA2-9005-9D8FE082B24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3BF93-4F26-4A6C-8345-8DD3090BA4E4}"/>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91B074D4-8A38-4264-910F-8076E9A4C0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E7431D-52E1-439E-BD3F-44FB2D179B7F}"/>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805983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61D8-E8E5-4B0F-BF0E-6CF919137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39A041-735E-464C-9F45-91CF49A707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5C960-C613-4CBD-A4A1-ED09AAFB953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1C780-F2BA-41AA-BFA6-0389B4529FCF}"/>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F5E0C07F-517A-4B6B-80C2-4050727620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A08D02-88FF-4E96-9B85-4E30D987DAAF}"/>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3979390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6523-0C7B-431D-9A65-64E7D5A3EB5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EB86BC-2E68-41C8-8D23-86C948E2984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CC050-8619-42D4-B5C1-6356053C43D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262B1F-A467-4C5C-A711-7F035DC40E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26751-0885-4A12-81AA-3C63BE8DFA9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6C8D9-7EF9-46F9-83FA-1F495EB57780}"/>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8" name="Footer Placeholder 7">
            <a:extLst>
              <a:ext uri="{FF2B5EF4-FFF2-40B4-BE49-F238E27FC236}">
                <a16:creationId xmlns:a16="http://schemas.microsoft.com/office/drawing/2014/main" id="{0E79C287-6C93-4132-B848-D2720F2904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041947-E550-408D-9DE8-03C26E334CDC}"/>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282111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C7DC-03F3-4A2C-89D9-B71EB95046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9AF90-6EB2-4717-BB0C-16DCF6855466}"/>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4" name="Footer Placeholder 3">
            <a:extLst>
              <a:ext uri="{FF2B5EF4-FFF2-40B4-BE49-F238E27FC236}">
                <a16:creationId xmlns:a16="http://schemas.microsoft.com/office/drawing/2014/main" id="{43B2E7D7-C4AD-49A4-A752-ADF1A6CA17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732B3D-04C3-42AB-AC14-8B861EEBD090}"/>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617472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7B0D80-9243-499D-9318-8B0F4850EB02}"/>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3" name="Footer Placeholder 2">
            <a:extLst>
              <a:ext uri="{FF2B5EF4-FFF2-40B4-BE49-F238E27FC236}">
                <a16:creationId xmlns:a16="http://schemas.microsoft.com/office/drawing/2014/main" id="{A216B43E-2305-4E4C-805B-C0EC0ACC3F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F8AE55-1FF0-4AF5-87C3-7AD8CD8C5793}"/>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3236191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15E-9364-48DE-92CF-F6B3AAB8A3A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ED1CC9-8068-4EA2-9005-9D8FE082B24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3BF93-4F26-4A6C-8345-8DD3090BA4E4}"/>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91B074D4-8A38-4264-910F-8076E9A4C0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E7431D-52E1-439E-BD3F-44FB2D179B7F}"/>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3186156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10E8-7C90-46CD-8FB7-3A1F93600E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FDEA6A0-8386-4D0C-B988-78E5C6C72B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4CD9B-78E3-4851-8F83-481A30D227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52FBF78-C54D-408B-B6D1-AB33619F13AD}"/>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5812AD84-D6DE-4699-A972-B6F19D4F4B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99A571-B6E0-4AAB-8FE9-A6F7B1C1D3E8}"/>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06945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4A28-2C37-4A8F-A522-9B257B5C00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DCA3D9F-82AF-4EAB-B63F-AFB620F0A50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03DF48F-BF2A-44D4-915E-110CE1182F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88566C-6F38-432A-8FD4-A46B233D0917}"/>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46A69468-4C1F-4CE8-AB61-FF75466BC0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FB9F0-C511-4311-BF64-4A67E8FDB31D}"/>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07529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3B4D-0059-474D-996C-0B4AB44D88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50F149-050F-46EE-AA06-6AECDFBE3F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77A9B-C295-4511-891A-12C6240CFB4F}"/>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EB7CB9EB-CD15-4E32-B563-030B90A3B5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D06775-180A-46C8-B3A1-4CFF3D668637}"/>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649536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99D79-0FD2-4710-8209-E9DC10926D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496F55-D082-4E5A-AE32-FF4703A5A27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03127-CC71-4C2F-AB3B-A8E711DEA846}"/>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6AF4B8FD-BF9B-4830-B4F1-69F57764DD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0C1C0-D2E9-4785-B92D-D182A45F49BA}"/>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439751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3947-FB46-4D04-955B-2A2C74F65F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40DD075-1004-4859-9D80-6DEF20E9056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2A6BED-CDED-4F65-A8A5-2BFE76D5FD4E}"/>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F02A82E6-CC77-44A8-AEE4-DCB071617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0DFE86-FBE1-4B68-B793-24ECF48E916C}"/>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341563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3902-DF37-42E0-AAAB-ADC601B37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0D6B5-95D3-4D62-9ABE-C67F58B312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8B1A9-95EC-4D49-A80B-3EE7053EDDB4}"/>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941A76BF-4452-41BB-947E-FBCCE550ED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1E8F3C-A4C4-488E-ABBA-F03DFB933BA3}"/>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130416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15E-9364-48DE-92CF-F6B3AAB8A3A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ED1CC9-8068-4EA2-9005-9D8FE082B24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3BF93-4F26-4A6C-8345-8DD3090BA4E4}"/>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91B074D4-8A38-4264-910F-8076E9A4C0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E7431D-52E1-439E-BD3F-44FB2D179B7F}"/>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4002984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61D8-E8E5-4B0F-BF0E-6CF919137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39A041-735E-464C-9F45-91CF49A707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5C960-C613-4CBD-A4A1-ED09AAFB953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1C780-F2BA-41AA-BFA6-0389B4529FCF}"/>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F5E0C07F-517A-4B6B-80C2-4050727620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A08D02-88FF-4E96-9B85-4E30D987DAAF}"/>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3142028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6523-0C7B-431D-9A65-64E7D5A3EB5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EB86BC-2E68-41C8-8D23-86C948E2984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CC050-8619-42D4-B5C1-6356053C43D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262B1F-A467-4C5C-A711-7F035DC40E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26751-0885-4A12-81AA-3C63BE8DFA9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6C8D9-7EF9-46F9-83FA-1F495EB57780}"/>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8" name="Footer Placeholder 7">
            <a:extLst>
              <a:ext uri="{FF2B5EF4-FFF2-40B4-BE49-F238E27FC236}">
                <a16:creationId xmlns:a16="http://schemas.microsoft.com/office/drawing/2014/main" id="{0E79C287-6C93-4132-B848-D2720F2904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041947-E550-408D-9DE8-03C26E334CDC}"/>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418719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C7DC-03F3-4A2C-89D9-B71EB95046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9AF90-6EB2-4717-BB0C-16DCF6855466}"/>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4" name="Footer Placeholder 3">
            <a:extLst>
              <a:ext uri="{FF2B5EF4-FFF2-40B4-BE49-F238E27FC236}">
                <a16:creationId xmlns:a16="http://schemas.microsoft.com/office/drawing/2014/main" id="{43B2E7D7-C4AD-49A4-A752-ADF1A6CA17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732B3D-04C3-42AB-AC14-8B861EEBD090}"/>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608147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61D8-E8E5-4B0F-BF0E-6CF919137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39A041-735E-464C-9F45-91CF49A707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5C960-C613-4CBD-A4A1-ED09AAFB953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1C780-F2BA-41AA-BFA6-0389B4529FCF}"/>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F5E0C07F-517A-4B6B-80C2-4050727620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A08D02-88FF-4E96-9B85-4E30D987DAAF}"/>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895787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7B0D80-9243-499D-9318-8B0F4850EB02}"/>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3" name="Footer Placeholder 2">
            <a:extLst>
              <a:ext uri="{FF2B5EF4-FFF2-40B4-BE49-F238E27FC236}">
                <a16:creationId xmlns:a16="http://schemas.microsoft.com/office/drawing/2014/main" id="{A216B43E-2305-4E4C-805B-C0EC0ACC3F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F8AE55-1FF0-4AF5-87C3-7AD8CD8C5793}"/>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455631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10E8-7C90-46CD-8FB7-3A1F93600E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FDEA6A0-8386-4D0C-B988-78E5C6C72B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4CD9B-78E3-4851-8F83-481A30D227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52FBF78-C54D-408B-B6D1-AB33619F13AD}"/>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5812AD84-D6DE-4699-A972-B6F19D4F4B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99A571-B6E0-4AAB-8FE9-A6F7B1C1D3E8}"/>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710018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4A28-2C37-4A8F-A522-9B257B5C00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DCA3D9F-82AF-4EAB-B63F-AFB620F0A50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03DF48F-BF2A-44D4-915E-110CE1182F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88566C-6F38-432A-8FD4-A46B233D0917}"/>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46A69468-4C1F-4CE8-AB61-FF75466BC0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FB9F0-C511-4311-BF64-4A67E8FDB31D}"/>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3436332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3B4D-0059-474D-996C-0B4AB44D88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50F149-050F-46EE-AA06-6AECDFBE3F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77A9B-C295-4511-891A-12C6240CFB4F}"/>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EB7CB9EB-CD15-4E32-B563-030B90A3B5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D06775-180A-46C8-B3A1-4CFF3D668637}"/>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623390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99D79-0FD2-4710-8209-E9DC10926D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496F55-D082-4E5A-AE32-FF4703A5A27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03127-CC71-4C2F-AB3B-A8E711DEA846}"/>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6AF4B8FD-BF9B-4830-B4F1-69F57764DD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0C1C0-D2E9-4785-B92D-D182A45F49BA}"/>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3180390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8B2E871-2238-43E8-BF2A-20E2D9F5B58B}"/>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BD63A6EC-3640-4B6A-B3D3-BFB639901A4D}"/>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9E752042-121D-4D93-9863-F6DEB45ACEF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3517BBFC-82A0-4FDA-A027-2308CB93F2D6}" type="slidenum">
              <a:rPr lang="en-US"/>
              <a:pPr>
                <a:defRPr/>
              </a:pPr>
              <a:t>‹#›</a:t>
            </a:fld>
            <a:endParaRPr lang="en-US"/>
          </a:p>
        </p:txBody>
      </p:sp>
    </p:spTree>
    <p:extLst>
      <p:ext uri="{BB962C8B-B14F-4D97-AF65-F5344CB8AC3E}">
        <p14:creationId xmlns:p14="http://schemas.microsoft.com/office/powerpoint/2010/main" val="144181036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D67B9C-7B25-4862-883E-50EF98C2F572}"/>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EF0D7433-0126-468A-B189-0009B44244F7}"/>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706B9BA9-72DA-4120-AD70-9C4CE522F301}"/>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7B474B15-EFE1-4BFE-865C-3572B324E7B5}" type="slidenum">
              <a:rPr lang="en-US"/>
              <a:pPr>
                <a:defRPr/>
              </a:pPr>
              <a:t>‹#›</a:t>
            </a:fld>
            <a:endParaRPr lang="en-US"/>
          </a:p>
        </p:txBody>
      </p:sp>
    </p:spTree>
    <p:extLst>
      <p:ext uri="{BB962C8B-B14F-4D97-AF65-F5344CB8AC3E}">
        <p14:creationId xmlns:p14="http://schemas.microsoft.com/office/powerpoint/2010/main" val="263056767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2B03510-B1B4-46D0-8892-B6435C55D6F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D1FC702F-DE0C-4A16-864D-FDDE419620D5}"/>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FF42192A-381A-416D-BFB8-EAC8DEB1F363}"/>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6C7F3827-A6F3-4D9F-8F5D-C7C1595823C9}" type="slidenum">
              <a:rPr lang="en-US"/>
              <a:pPr>
                <a:defRPr/>
              </a:pPr>
              <a:t>‹#›</a:t>
            </a:fld>
            <a:endParaRPr lang="en-US"/>
          </a:p>
        </p:txBody>
      </p:sp>
    </p:spTree>
    <p:extLst>
      <p:ext uri="{BB962C8B-B14F-4D97-AF65-F5344CB8AC3E}">
        <p14:creationId xmlns:p14="http://schemas.microsoft.com/office/powerpoint/2010/main" val="60711253"/>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22C4AA91-14F4-4327-A962-493DFB41629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B0D3B4FB-CC70-4772-91AA-D41DF217B3B3}"/>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419A966B-DD21-4B5A-9C56-0BEE8DC94EE2}"/>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70296633-7B22-4CDE-B305-652CC72B94F2}" type="slidenum">
              <a:rPr lang="en-US"/>
              <a:pPr>
                <a:defRPr/>
              </a:pPr>
              <a:t>‹#›</a:t>
            </a:fld>
            <a:endParaRPr lang="en-US"/>
          </a:p>
        </p:txBody>
      </p:sp>
    </p:spTree>
    <p:extLst>
      <p:ext uri="{BB962C8B-B14F-4D97-AF65-F5344CB8AC3E}">
        <p14:creationId xmlns:p14="http://schemas.microsoft.com/office/powerpoint/2010/main" val="4096505675"/>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733A68D-6745-4873-89CB-157E8E8EA1FE}"/>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a:extLst>
              <a:ext uri="{FF2B5EF4-FFF2-40B4-BE49-F238E27FC236}">
                <a16:creationId xmlns:a16="http://schemas.microsoft.com/office/drawing/2014/main" id="{20872BF5-C1F4-4E13-AEF0-0804B43026F0}"/>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a:extLst>
              <a:ext uri="{FF2B5EF4-FFF2-40B4-BE49-F238E27FC236}">
                <a16:creationId xmlns:a16="http://schemas.microsoft.com/office/drawing/2014/main" id="{205A94C6-E7F7-46B3-B663-EB1C14AA1246}"/>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0F611B37-A38A-49AF-A875-DFB597604796}" type="slidenum">
              <a:rPr lang="en-US"/>
              <a:pPr>
                <a:defRPr/>
              </a:pPr>
              <a:t>‹#›</a:t>
            </a:fld>
            <a:endParaRPr lang="en-US"/>
          </a:p>
        </p:txBody>
      </p:sp>
    </p:spTree>
    <p:extLst>
      <p:ext uri="{BB962C8B-B14F-4D97-AF65-F5344CB8AC3E}">
        <p14:creationId xmlns:p14="http://schemas.microsoft.com/office/powerpoint/2010/main" val="261822318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6523-0C7B-431D-9A65-64E7D5A3EB5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EB86BC-2E68-41C8-8D23-86C948E2984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CC050-8619-42D4-B5C1-6356053C43D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262B1F-A467-4C5C-A711-7F035DC40E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26751-0885-4A12-81AA-3C63BE8DFA9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6C8D9-7EF9-46F9-83FA-1F495EB57780}"/>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8" name="Footer Placeholder 7">
            <a:extLst>
              <a:ext uri="{FF2B5EF4-FFF2-40B4-BE49-F238E27FC236}">
                <a16:creationId xmlns:a16="http://schemas.microsoft.com/office/drawing/2014/main" id="{0E79C287-6C93-4132-B848-D2720F2904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041947-E550-408D-9DE8-03C26E334CDC}"/>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2686383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B3011BD-2F56-48D3-AA48-125CD9FDE17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a:extLst>
              <a:ext uri="{FF2B5EF4-FFF2-40B4-BE49-F238E27FC236}">
                <a16:creationId xmlns:a16="http://schemas.microsoft.com/office/drawing/2014/main" id="{F7DF821F-9F2C-4E18-8541-1B5989E0CE14}"/>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a:extLst>
              <a:ext uri="{FF2B5EF4-FFF2-40B4-BE49-F238E27FC236}">
                <a16:creationId xmlns:a16="http://schemas.microsoft.com/office/drawing/2014/main" id="{F0174CAB-BF81-4DB2-9175-A528FE6377FA}"/>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B6A12BC-5801-42EA-BD73-103035222A18}" type="slidenum">
              <a:rPr lang="en-US"/>
              <a:pPr>
                <a:defRPr/>
              </a:pPr>
              <a:t>‹#›</a:t>
            </a:fld>
            <a:endParaRPr lang="en-US"/>
          </a:p>
        </p:txBody>
      </p:sp>
    </p:spTree>
    <p:extLst>
      <p:ext uri="{BB962C8B-B14F-4D97-AF65-F5344CB8AC3E}">
        <p14:creationId xmlns:p14="http://schemas.microsoft.com/office/powerpoint/2010/main" val="1534259196"/>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AFB2CD-C112-47CB-A862-C823BC1D76E6}"/>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a:extLst>
              <a:ext uri="{FF2B5EF4-FFF2-40B4-BE49-F238E27FC236}">
                <a16:creationId xmlns:a16="http://schemas.microsoft.com/office/drawing/2014/main" id="{F653879D-7C90-48C1-A178-9E72A8439202}"/>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a:extLst>
              <a:ext uri="{FF2B5EF4-FFF2-40B4-BE49-F238E27FC236}">
                <a16:creationId xmlns:a16="http://schemas.microsoft.com/office/drawing/2014/main" id="{38C5303F-EC1D-4DA7-8894-23E7A44D7523}"/>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75317AE-71C1-4FF3-BB3F-03A059F24A5D}" type="slidenum">
              <a:rPr lang="en-US"/>
              <a:pPr>
                <a:defRPr/>
              </a:pPr>
              <a:t>‹#›</a:t>
            </a:fld>
            <a:endParaRPr lang="en-US"/>
          </a:p>
        </p:txBody>
      </p:sp>
    </p:spTree>
    <p:extLst>
      <p:ext uri="{BB962C8B-B14F-4D97-AF65-F5344CB8AC3E}">
        <p14:creationId xmlns:p14="http://schemas.microsoft.com/office/powerpoint/2010/main" val="4215330245"/>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ECD9D145-41E4-4330-8880-89738FD7372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23C320A0-EB71-4A42-A99E-11AB107779FC}"/>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77E7D7E5-052A-4304-90EF-5E92C511F33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45E44401-B3ED-43CF-918E-B3296DB2E9C8}" type="slidenum">
              <a:rPr lang="en-US"/>
              <a:pPr>
                <a:defRPr/>
              </a:pPr>
              <a:t>‹#›</a:t>
            </a:fld>
            <a:endParaRPr lang="en-US"/>
          </a:p>
        </p:txBody>
      </p:sp>
    </p:spTree>
    <p:extLst>
      <p:ext uri="{BB962C8B-B14F-4D97-AF65-F5344CB8AC3E}">
        <p14:creationId xmlns:p14="http://schemas.microsoft.com/office/powerpoint/2010/main" val="279819182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045532ED-DA77-4A65-B0F8-5AC75195D8A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CCD65A69-4AEE-4621-BA32-CFBE3CD2E66D}"/>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45763420-CDF9-4137-B66C-30A0363E488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C8F5BB8C-BEB3-495E-9D13-5EB0B40AC0C0}" type="slidenum">
              <a:rPr lang="en-US"/>
              <a:pPr>
                <a:defRPr/>
              </a:pPr>
              <a:t>‹#›</a:t>
            </a:fld>
            <a:endParaRPr lang="en-US"/>
          </a:p>
        </p:txBody>
      </p:sp>
    </p:spTree>
    <p:extLst>
      <p:ext uri="{BB962C8B-B14F-4D97-AF65-F5344CB8AC3E}">
        <p14:creationId xmlns:p14="http://schemas.microsoft.com/office/powerpoint/2010/main" val="3497636271"/>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F97B77-008B-4703-B3CE-7AC8EAC49CE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F51AF9BF-9B87-4878-B39E-D1137351BC4B}"/>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8F3158B6-D22C-4490-B876-3C9997C0B564}"/>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147CA1E-8C1C-47E6-A88F-55DD2A120A32}" type="slidenum">
              <a:rPr lang="en-US"/>
              <a:pPr>
                <a:defRPr/>
              </a:pPr>
              <a:t>‹#›</a:t>
            </a:fld>
            <a:endParaRPr lang="en-US"/>
          </a:p>
        </p:txBody>
      </p:sp>
    </p:spTree>
    <p:extLst>
      <p:ext uri="{BB962C8B-B14F-4D97-AF65-F5344CB8AC3E}">
        <p14:creationId xmlns:p14="http://schemas.microsoft.com/office/powerpoint/2010/main" val="634159611"/>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62E010-4BE1-4CF6-9E27-3D502E4A644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145A2371-681F-4B00-B3A2-4254AAA511C8}"/>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1C2FBA48-586D-4044-8556-44B3B5BB69E2}"/>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C42D6F69-33FD-49E3-B875-3A9DB2814D09}" type="slidenum">
              <a:rPr lang="en-US"/>
              <a:pPr>
                <a:defRPr/>
              </a:pPr>
              <a:t>‹#›</a:t>
            </a:fld>
            <a:endParaRPr lang="en-US"/>
          </a:p>
        </p:txBody>
      </p:sp>
    </p:spTree>
    <p:extLst>
      <p:ext uri="{BB962C8B-B14F-4D97-AF65-F5344CB8AC3E}">
        <p14:creationId xmlns:p14="http://schemas.microsoft.com/office/powerpoint/2010/main" val="277733695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C7DC-03F3-4A2C-89D9-B71EB95046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9AF90-6EB2-4717-BB0C-16DCF6855466}"/>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4" name="Footer Placeholder 3">
            <a:extLst>
              <a:ext uri="{FF2B5EF4-FFF2-40B4-BE49-F238E27FC236}">
                <a16:creationId xmlns:a16="http://schemas.microsoft.com/office/drawing/2014/main" id="{43B2E7D7-C4AD-49A4-A752-ADF1A6CA17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732B3D-04C3-42AB-AC14-8B861EEBD090}"/>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4043623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7B0D80-9243-499D-9318-8B0F4850EB02}"/>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3" name="Footer Placeholder 2">
            <a:extLst>
              <a:ext uri="{FF2B5EF4-FFF2-40B4-BE49-F238E27FC236}">
                <a16:creationId xmlns:a16="http://schemas.microsoft.com/office/drawing/2014/main" id="{A216B43E-2305-4E4C-805B-C0EC0ACC3F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F8AE55-1FF0-4AF5-87C3-7AD8CD8C5793}"/>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732522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10E8-7C90-46CD-8FB7-3A1F93600E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FDEA6A0-8386-4D0C-B988-78E5C6C72B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4CD9B-78E3-4851-8F83-481A30D227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52FBF78-C54D-408B-B6D1-AB33619F13AD}"/>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5812AD84-D6DE-4699-A972-B6F19D4F4B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99A571-B6E0-4AAB-8FE9-A6F7B1C1D3E8}"/>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334203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4A28-2C37-4A8F-A522-9B257B5C00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DCA3D9F-82AF-4EAB-B63F-AFB620F0A50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03DF48F-BF2A-44D4-915E-110CE1182F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88566C-6F38-432A-8FD4-A46B233D0917}"/>
              </a:ext>
            </a:extLst>
          </p:cNvPr>
          <p:cNvSpPr>
            <a:spLocks noGrp="1"/>
          </p:cNvSpPr>
          <p:nvPr>
            <p:ph type="dt" sz="half" idx="10"/>
          </p:nvPr>
        </p:nvSpPr>
        <p:spPr/>
        <p:txBody>
          <a:bodyPr/>
          <a:lstStyle/>
          <a:p>
            <a:fld id="{C98BCA9B-4F7E-43C2-92D7-7A4F76062324}" type="datetimeFigureOut">
              <a:rPr lang="en-US" smtClean="0"/>
              <a:t>11/12/2021</a:t>
            </a:fld>
            <a:endParaRPr lang="en-US" dirty="0"/>
          </a:p>
        </p:txBody>
      </p:sp>
      <p:sp>
        <p:nvSpPr>
          <p:cNvPr id="6" name="Footer Placeholder 5">
            <a:extLst>
              <a:ext uri="{FF2B5EF4-FFF2-40B4-BE49-F238E27FC236}">
                <a16:creationId xmlns:a16="http://schemas.microsoft.com/office/drawing/2014/main" id="{46A69468-4C1F-4CE8-AB61-FF75466BC0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FB9F0-C511-4311-BF64-4A67E8FDB31D}"/>
              </a:ext>
            </a:extLst>
          </p:cNvPr>
          <p:cNvSpPr>
            <a:spLocks noGrp="1"/>
          </p:cNvSpPr>
          <p:nvPr>
            <p:ph type="sldNum" sz="quarter" idx="12"/>
          </p:nvPr>
        </p:nvSpPr>
        <p:spPr/>
        <p:txBody>
          <a:bodyPr/>
          <a:lstStyle/>
          <a:p>
            <a:fld id="{93352C7A-8767-4C38-B12D-9ADC592A4CF5}" type="slidenum">
              <a:rPr lang="en-US" smtClean="0"/>
              <a:t>‹#›</a:t>
            </a:fld>
            <a:endParaRPr lang="en-US" dirty="0"/>
          </a:p>
        </p:txBody>
      </p:sp>
    </p:spTree>
    <p:extLst>
      <p:ext uri="{BB962C8B-B14F-4D97-AF65-F5344CB8AC3E}">
        <p14:creationId xmlns:p14="http://schemas.microsoft.com/office/powerpoint/2010/main" val="1711411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CC618-0639-44D2-AE1E-4866B40E35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AD65D3-4DA0-4061-A595-78A0319D2A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9D02E-10C2-488C-B07D-74D837C9BB1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12E8D0EB-B4C8-423E-A7C1-9E737E7E07D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1B195C-0E36-4F5A-A4CD-8CB71A22208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352C7A-8767-4C38-B12D-9ADC592A4CF5}" type="slidenum">
              <a:rPr lang="en-US" smtClean="0"/>
              <a:t>‹#›</a:t>
            </a:fld>
            <a:endParaRPr lang="en-US" dirty="0"/>
          </a:p>
        </p:txBody>
      </p:sp>
      <p:sp>
        <p:nvSpPr>
          <p:cNvPr id="11" name="Rectangle: Rounded Corners 10">
            <a:extLst>
              <a:ext uri="{FF2B5EF4-FFF2-40B4-BE49-F238E27FC236}">
                <a16:creationId xmlns:a16="http://schemas.microsoft.com/office/drawing/2014/main" id="{3A328688-D2A9-48D9-9531-0F889DA1B5D9}"/>
              </a:ext>
            </a:extLst>
          </p:cNvPr>
          <p:cNvSpPr/>
          <p:nvPr userDrawn="1"/>
        </p:nvSpPr>
        <p:spPr>
          <a:xfrm>
            <a:off x="628650" y="365126"/>
            <a:ext cx="8153041" cy="6127748"/>
          </a:xfrm>
          <a:custGeom>
            <a:avLst/>
            <a:gdLst>
              <a:gd name="connsiteX0" fmla="*/ 0 w 8153041"/>
              <a:gd name="connsiteY0" fmla="*/ 201787 h 6127748"/>
              <a:gd name="connsiteX1" fmla="*/ 201787 w 8153041"/>
              <a:gd name="connsiteY1" fmla="*/ 0 h 6127748"/>
              <a:gd name="connsiteX2" fmla="*/ 642911 w 8153041"/>
              <a:gd name="connsiteY2" fmla="*/ 0 h 6127748"/>
              <a:gd name="connsiteX3" fmla="*/ 1084034 w 8153041"/>
              <a:gd name="connsiteY3" fmla="*/ 0 h 6127748"/>
              <a:gd name="connsiteX4" fmla="*/ 1757642 w 8153041"/>
              <a:gd name="connsiteY4" fmla="*/ 0 h 6127748"/>
              <a:gd name="connsiteX5" fmla="*/ 2276260 w 8153041"/>
              <a:gd name="connsiteY5" fmla="*/ 0 h 6127748"/>
              <a:gd name="connsiteX6" fmla="*/ 2872373 w 8153041"/>
              <a:gd name="connsiteY6" fmla="*/ 0 h 6127748"/>
              <a:gd name="connsiteX7" fmla="*/ 3236001 w 8153041"/>
              <a:gd name="connsiteY7" fmla="*/ 0 h 6127748"/>
              <a:gd name="connsiteX8" fmla="*/ 3599630 w 8153041"/>
              <a:gd name="connsiteY8" fmla="*/ 0 h 6127748"/>
              <a:gd name="connsiteX9" fmla="*/ 4350732 w 8153041"/>
              <a:gd name="connsiteY9" fmla="*/ 0 h 6127748"/>
              <a:gd name="connsiteX10" fmla="*/ 4791856 w 8153041"/>
              <a:gd name="connsiteY10" fmla="*/ 0 h 6127748"/>
              <a:gd name="connsiteX11" fmla="*/ 5542958 w 8153041"/>
              <a:gd name="connsiteY11" fmla="*/ 0 h 6127748"/>
              <a:gd name="connsiteX12" fmla="*/ 5906587 w 8153041"/>
              <a:gd name="connsiteY12" fmla="*/ 0 h 6127748"/>
              <a:gd name="connsiteX13" fmla="*/ 6657689 w 8153041"/>
              <a:gd name="connsiteY13" fmla="*/ 0 h 6127748"/>
              <a:gd name="connsiteX14" fmla="*/ 7098813 w 8153041"/>
              <a:gd name="connsiteY14" fmla="*/ 0 h 6127748"/>
              <a:gd name="connsiteX15" fmla="*/ 7951254 w 8153041"/>
              <a:gd name="connsiteY15" fmla="*/ 0 h 6127748"/>
              <a:gd name="connsiteX16" fmla="*/ 8153041 w 8153041"/>
              <a:gd name="connsiteY16" fmla="*/ 201787 h 6127748"/>
              <a:gd name="connsiteX17" fmla="*/ 8153041 w 8153041"/>
              <a:gd name="connsiteY17" fmla="*/ 659721 h 6127748"/>
              <a:gd name="connsiteX18" fmla="*/ 8153041 w 8153041"/>
              <a:gd name="connsiteY18" fmla="*/ 1117655 h 6127748"/>
              <a:gd name="connsiteX19" fmla="*/ 8153041 w 8153041"/>
              <a:gd name="connsiteY19" fmla="*/ 1632831 h 6127748"/>
              <a:gd name="connsiteX20" fmla="*/ 8153041 w 8153041"/>
              <a:gd name="connsiteY20" fmla="*/ 2033523 h 6127748"/>
              <a:gd name="connsiteX21" fmla="*/ 8153041 w 8153041"/>
              <a:gd name="connsiteY21" fmla="*/ 2491457 h 6127748"/>
              <a:gd name="connsiteX22" fmla="*/ 8153041 w 8153041"/>
              <a:gd name="connsiteY22" fmla="*/ 3006632 h 6127748"/>
              <a:gd name="connsiteX23" fmla="*/ 8153041 w 8153041"/>
              <a:gd name="connsiteY23" fmla="*/ 3636291 h 6127748"/>
              <a:gd name="connsiteX24" fmla="*/ 8153041 w 8153041"/>
              <a:gd name="connsiteY24" fmla="*/ 4208709 h 6127748"/>
              <a:gd name="connsiteX25" fmla="*/ 8153041 w 8153041"/>
              <a:gd name="connsiteY25" fmla="*/ 4609401 h 6127748"/>
              <a:gd name="connsiteX26" fmla="*/ 8153041 w 8153041"/>
              <a:gd name="connsiteY26" fmla="*/ 5181818 h 6127748"/>
              <a:gd name="connsiteX27" fmla="*/ 8153041 w 8153041"/>
              <a:gd name="connsiteY27" fmla="*/ 5925961 h 6127748"/>
              <a:gd name="connsiteX28" fmla="*/ 7951254 w 8153041"/>
              <a:gd name="connsiteY28" fmla="*/ 6127748 h 6127748"/>
              <a:gd name="connsiteX29" fmla="*/ 7432636 w 8153041"/>
              <a:gd name="connsiteY29" fmla="*/ 6127748 h 6127748"/>
              <a:gd name="connsiteX30" fmla="*/ 6914018 w 8153041"/>
              <a:gd name="connsiteY30" fmla="*/ 6127748 h 6127748"/>
              <a:gd name="connsiteX31" fmla="*/ 6472894 w 8153041"/>
              <a:gd name="connsiteY31" fmla="*/ 6127748 h 6127748"/>
              <a:gd name="connsiteX32" fmla="*/ 5721792 w 8153041"/>
              <a:gd name="connsiteY32" fmla="*/ 6127748 h 6127748"/>
              <a:gd name="connsiteX33" fmla="*/ 5280668 w 8153041"/>
              <a:gd name="connsiteY33" fmla="*/ 6127748 h 6127748"/>
              <a:gd name="connsiteX34" fmla="*/ 4684556 w 8153041"/>
              <a:gd name="connsiteY34" fmla="*/ 6127748 h 6127748"/>
              <a:gd name="connsiteX35" fmla="*/ 4165937 w 8153041"/>
              <a:gd name="connsiteY35" fmla="*/ 6127748 h 6127748"/>
              <a:gd name="connsiteX36" fmla="*/ 3492330 w 8153041"/>
              <a:gd name="connsiteY36" fmla="*/ 6127748 h 6127748"/>
              <a:gd name="connsiteX37" fmla="*/ 2973712 w 8153041"/>
              <a:gd name="connsiteY37" fmla="*/ 6127748 h 6127748"/>
              <a:gd name="connsiteX38" fmla="*/ 2610083 w 8153041"/>
              <a:gd name="connsiteY38" fmla="*/ 6127748 h 6127748"/>
              <a:gd name="connsiteX39" fmla="*/ 2013970 w 8153041"/>
              <a:gd name="connsiteY39" fmla="*/ 6127748 h 6127748"/>
              <a:gd name="connsiteX40" fmla="*/ 1417857 w 8153041"/>
              <a:gd name="connsiteY40" fmla="*/ 6127748 h 6127748"/>
              <a:gd name="connsiteX41" fmla="*/ 201787 w 8153041"/>
              <a:gd name="connsiteY41" fmla="*/ 6127748 h 6127748"/>
              <a:gd name="connsiteX42" fmla="*/ 0 w 8153041"/>
              <a:gd name="connsiteY42" fmla="*/ 5925961 h 6127748"/>
              <a:gd name="connsiteX43" fmla="*/ 0 w 8153041"/>
              <a:gd name="connsiteY43" fmla="*/ 5410785 h 6127748"/>
              <a:gd name="connsiteX44" fmla="*/ 0 w 8153041"/>
              <a:gd name="connsiteY44" fmla="*/ 4895610 h 6127748"/>
              <a:gd name="connsiteX45" fmla="*/ 0 w 8153041"/>
              <a:gd name="connsiteY45" fmla="*/ 4380434 h 6127748"/>
              <a:gd name="connsiteX46" fmla="*/ 0 w 8153041"/>
              <a:gd name="connsiteY46" fmla="*/ 3750775 h 6127748"/>
              <a:gd name="connsiteX47" fmla="*/ 0 w 8153041"/>
              <a:gd name="connsiteY47" fmla="*/ 3292841 h 6127748"/>
              <a:gd name="connsiteX48" fmla="*/ 0 w 8153041"/>
              <a:gd name="connsiteY48" fmla="*/ 2834907 h 6127748"/>
              <a:gd name="connsiteX49" fmla="*/ 0 w 8153041"/>
              <a:gd name="connsiteY49" fmla="*/ 2205248 h 6127748"/>
              <a:gd name="connsiteX50" fmla="*/ 0 w 8153041"/>
              <a:gd name="connsiteY50" fmla="*/ 1804556 h 6127748"/>
              <a:gd name="connsiteX51" fmla="*/ 0 w 8153041"/>
              <a:gd name="connsiteY51" fmla="*/ 1346622 h 6127748"/>
              <a:gd name="connsiteX52" fmla="*/ 0 w 8153041"/>
              <a:gd name="connsiteY52" fmla="*/ 888688 h 6127748"/>
              <a:gd name="connsiteX53" fmla="*/ 0 w 8153041"/>
              <a:gd name="connsiteY53" fmla="*/ 201787 h 612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53041" h="6127748" fill="none" extrusionOk="0">
                <a:moveTo>
                  <a:pt x="0" y="201787"/>
                </a:moveTo>
                <a:cubicBezTo>
                  <a:pt x="2367" y="90722"/>
                  <a:pt x="103185" y="-25177"/>
                  <a:pt x="201787" y="0"/>
                </a:cubicBezTo>
                <a:cubicBezTo>
                  <a:pt x="296590" y="-22177"/>
                  <a:pt x="488500" y="45623"/>
                  <a:pt x="642911" y="0"/>
                </a:cubicBezTo>
                <a:cubicBezTo>
                  <a:pt x="797322" y="-45623"/>
                  <a:pt x="993418" y="1270"/>
                  <a:pt x="1084034" y="0"/>
                </a:cubicBezTo>
                <a:cubicBezTo>
                  <a:pt x="1174650" y="-1270"/>
                  <a:pt x="1435450" y="78898"/>
                  <a:pt x="1757642" y="0"/>
                </a:cubicBezTo>
                <a:cubicBezTo>
                  <a:pt x="2079834" y="-78898"/>
                  <a:pt x="2072506" y="450"/>
                  <a:pt x="2276260" y="0"/>
                </a:cubicBezTo>
                <a:cubicBezTo>
                  <a:pt x="2480014" y="-450"/>
                  <a:pt x="2598610" y="17778"/>
                  <a:pt x="2872373" y="0"/>
                </a:cubicBezTo>
                <a:cubicBezTo>
                  <a:pt x="3146136" y="-17778"/>
                  <a:pt x="3145773" y="31362"/>
                  <a:pt x="3236001" y="0"/>
                </a:cubicBezTo>
                <a:cubicBezTo>
                  <a:pt x="3326229" y="-31362"/>
                  <a:pt x="3486008" y="7834"/>
                  <a:pt x="3599630" y="0"/>
                </a:cubicBezTo>
                <a:cubicBezTo>
                  <a:pt x="3713252" y="-7834"/>
                  <a:pt x="4007634" y="69418"/>
                  <a:pt x="4350732" y="0"/>
                </a:cubicBezTo>
                <a:cubicBezTo>
                  <a:pt x="4693830" y="-69418"/>
                  <a:pt x="4578308" y="41152"/>
                  <a:pt x="4791856" y="0"/>
                </a:cubicBezTo>
                <a:cubicBezTo>
                  <a:pt x="5005404" y="-41152"/>
                  <a:pt x="5331937" y="58799"/>
                  <a:pt x="5542958" y="0"/>
                </a:cubicBezTo>
                <a:cubicBezTo>
                  <a:pt x="5753979" y="-58799"/>
                  <a:pt x="5755248" y="12574"/>
                  <a:pt x="5906587" y="0"/>
                </a:cubicBezTo>
                <a:cubicBezTo>
                  <a:pt x="6057926" y="-12574"/>
                  <a:pt x="6330454" y="50164"/>
                  <a:pt x="6657689" y="0"/>
                </a:cubicBezTo>
                <a:cubicBezTo>
                  <a:pt x="6984924" y="-50164"/>
                  <a:pt x="6928302" y="21217"/>
                  <a:pt x="7098813" y="0"/>
                </a:cubicBezTo>
                <a:cubicBezTo>
                  <a:pt x="7269324" y="-21217"/>
                  <a:pt x="7719772" y="91803"/>
                  <a:pt x="7951254" y="0"/>
                </a:cubicBezTo>
                <a:cubicBezTo>
                  <a:pt x="8069312" y="4139"/>
                  <a:pt x="8145051" y="103167"/>
                  <a:pt x="8153041" y="201787"/>
                </a:cubicBezTo>
                <a:cubicBezTo>
                  <a:pt x="8165220" y="309250"/>
                  <a:pt x="8151101" y="488929"/>
                  <a:pt x="8153041" y="659721"/>
                </a:cubicBezTo>
                <a:cubicBezTo>
                  <a:pt x="8154981" y="830513"/>
                  <a:pt x="8122200" y="1016513"/>
                  <a:pt x="8153041" y="1117655"/>
                </a:cubicBezTo>
                <a:cubicBezTo>
                  <a:pt x="8183882" y="1218797"/>
                  <a:pt x="8138491" y="1493676"/>
                  <a:pt x="8153041" y="1632831"/>
                </a:cubicBezTo>
                <a:cubicBezTo>
                  <a:pt x="8167591" y="1771986"/>
                  <a:pt x="8116328" y="1940759"/>
                  <a:pt x="8153041" y="2033523"/>
                </a:cubicBezTo>
                <a:cubicBezTo>
                  <a:pt x="8189754" y="2126287"/>
                  <a:pt x="8132672" y="2278754"/>
                  <a:pt x="8153041" y="2491457"/>
                </a:cubicBezTo>
                <a:cubicBezTo>
                  <a:pt x="8173410" y="2704160"/>
                  <a:pt x="8136814" y="2752030"/>
                  <a:pt x="8153041" y="3006632"/>
                </a:cubicBezTo>
                <a:cubicBezTo>
                  <a:pt x="8169268" y="3261235"/>
                  <a:pt x="8148433" y="3379743"/>
                  <a:pt x="8153041" y="3636291"/>
                </a:cubicBezTo>
                <a:cubicBezTo>
                  <a:pt x="8157649" y="3892839"/>
                  <a:pt x="8131867" y="4070227"/>
                  <a:pt x="8153041" y="4208709"/>
                </a:cubicBezTo>
                <a:cubicBezTo>
                  <a:pt x="8174215" y="4347191"/>
                  <a:pt x="8118837" y="4455015"/>
                  <a:pt x="8153041" y="4609401"/>
                </a:cubicBezTo>
                <a:cubicBezTo>
                  <a:pt x="8187245" y="4763787"/>
                  <a:pt x="8149447" y="4990262"/>
                  <a:pt x="8153041" y="5181818"/>
                </a:cubicBezTo>
                <a:cubicBezTo>
                  <a:pt x="8156635" y="5373374"/>
                  <a:pt x="8131223" y="5612534"/>
                  <a:pt x="8153041" y="5925961"/>
                </a:cubicBezTo>
                <a:cubicBezTo>
                  <a:pt x="8149194" y="6034153"/>
                  <a:pt x="8063331" y="6113205"/>
                  <a:pt x="7951254" y="6127748"/>
                </a:cubicBezTo>
                <a:cubicBezTo>
                  <a:pt x="7783892" y="6138380"/>
                  <a:pt x="7600479" y="6075287"/>
                  <a:pt x="7432636" y="6127748"/>
                </a:cubicBezTo>
                <a:cubicBezTo>
                  <a:pt x="7264793" y="6180209"/>
                  <a:pt x="7113981" y="6098465"/>
                  <a:pt x="6914018" y="6127748"/>
                </a:cubicBezTo>
                <a:cubicBezTo>
                  <a:pt x="6714055" y="6157031"/>
                  <a:pt x="6670481" y="6114281"/>
                  <a:pt x="6472894" y="6127748"/>
                </a:cubicBezTo>
                <a:cubicBezTo>
                  <a:pt x="6275307" y="6141215"/>
                  <a:pt x="6096502" y="6071262"/>
                  <a:pt x="5721792" y="6127748"/>
                </a:cubicBezTo>
                <a:cubicBezTo>
                  <a:pt x="5347082" y="6184234"/>
                  <a:pt x="5492594" y="6089377"/>
                  <a:pt x="5280668" y="6127748"/>
                </a:cubicBezTo>
                <a:cubicBezTo>
                  <a:pt x="5068742" y="6166119"/>
                  <a:pt x="4913231" y="6119471"/>
                  <a:pt x="4684556" y="6127748"/>
                </a:cubicBezTo>
                <a:cubicBezTo>
                  <a:pt x="4455881" y="6136025"/>
                  <a:pt x="4342305" y="6084619"/>
                  <a:pt x="4165937" y="6127748"/>
                </a:cubicBezTo>
                <a:cubicBezTo>
                  <a:pt x="3989569" y="6170877"/>
                  <a:pt x="3752736" y="6082299"/>
                  <a:pt x="3492330" y="6127748"/>
                </a:cubicBezTo>
                <a:cubicBezTo>
                  <a:pt x="3231924" y="6173197"/>
                  <a:pt x="3170565" y="6105703"/>
                  <a:pt x="2973712" y="6127748"/>
                </a:cubicBezTo>
                <a:cubicBezTo>
                  <a:pt x="2776859" y="6149793"/>
                  <a:pt x="2734877" y="6092036"/>
                  <a:pt x="2610083" y="6127748"/>
                </a:cubicBezTo>
                <a:cubicBezTo>
                  <a:pt x="2485289" y="6163460"/>
                  <a:pt x="2135480" y="6106962"/>
                  <a:pt x="2013970" y="6127748"/>
                </a:cubicBezTo>
                <a:cubicBezTo>
                  <a:pt x="1892460" y="6148534"/>
                  <a:pt x="1557192" y="6109475"/>
                  <a:pt x="1417857" y="6127748"/>
                </a:cubicBezTo>
                <a:cubicBezTo>
                  <a:pt x="1278522" y="6146021"/>
                  <a:pt x="777207" y="6027429"/>
                  <a:pt x="201787" y="6127748"/>
                </a:cubicBezTo>
                <a:cubicBezTo>
                  <a:pt x="118594" y="6120291"/>
                  <a:pt x="-8912" y="6046829"/>
                  <a:pt x="0" y="5925961"/>
                </a:cubicBezTo>
                <a:cubicBezTo>
                  <a:pt x="-2501" y="5809098"/>
                  <a:pt x="2189" y="5577123"/>
                  <a:pt x="0" y="5410785"/>
                </a:cubicBezTo>
                <a:cubicBezTo>
                  <a:pt x="-2189" y="5244447"/>
                  <a:pt x="49323" y="5095543"/>
                  <a:pt x="0" y="4895610"/>
                </a:cubicBezTo>
                <a:cubicBezTo>
                  <a:pt x="-49323" y="4695678"/>
                  <a:pt x="392" y="4540534"/>
                  <a:pt x="0" y="4380434"/>
                </a:cubicBezTo>
                <a:cubicBezTo>
                  <a:pt x="-392" y="4220334"/>
                  <a:pt x="3476" y="4054125"/>
                  <a:pt x="0" y="3750775"/>
                </a:cubicBezTo>
                <a:cubicBezTo>
                  <a:pt x="-3476" y="3447425"/>
                  <a:pt x="50541" y="3486386"/>
                  <a:pt x="0" y="3292841"/>
                </a:cubicBezTo>
                <a:cubicBezTo>
                  <a:pt x="-50541" y="3099296"/>
                  <a:pt x="52666" y="3042084"/>
                  <a:pt x="0" y="2834907"/>
                </a:cubicBezTo>
                <a:cubicBezTo>
                  <a:pt x="-52666" y="2627730"/>
                  <a:pt x="22158" y="2413486"/>
                  <a:pt x="0" y="2205248"/>
                </a:cubicBezTo>
                <a:cubicBezTo>
                  <a:pt x="-22158" y="1997010"/>
                  <a:pt x="16192" y="1985024"/>
                  <a:pt x="0" y="1804556"/>
                </a:cubicBezTo>
                <a:cubicBezTo>
                  <a:pt x="-16192" y="1624088"/>
                  <a:pt x="2497" y="1530020"/>
                  <a:pt x="0" y="1346622"/>
                </a:cubicBezTo>
                <a:cubicBezTo>
                  <a:pt x="-2497" y="1163224"/>
                  <a:pt x="51395" y="1022521"/>
                  <a:pt x="0" y="888688"/>
                </a:cubicBezTo>
                <a:cubicBezTo>
                  <a:pt x="-51395" y="754855"/>
                  <a:pt x="64160" y="405878"/>
                  <a:pt x="0" y="201787"/>
                </a:cubicBezTo>
                <a:close/>
              </a:path>
              <a:path w="8153041" h="6127748" stroke="0" extrusionOk="0">
                <a:moveTo>
                  <a:pt x="0" y="201787"/>
                </a:moveTo>
                <a:cubicBezTo>
                  <a:pt x="10932" y="74871"/>
                  <a:pt x="105143" y="4734"/>
                  <a:pt x="201787" y="0"/>
                </a:cubicBezTo>
                <a:cubicBezTo>
                  <a:pt x="523325" y="-75223"/>
                  <a:pt x="638550" y="32727"/>
                  <a:pt x="875395" y="0"/>
                </a:cubicBezTo>
                <a:cubicBezTo>
                  <a:pt x="1112240" y="-32727"/>
                  <a:pt x="1317616" y="35294"/>
                  <a:pt x="1626497" y="0"/>
                </a:cubicBezTo>
                <a:cubicBezTo>
                  <a:pt x="1935378" y="-35294"/>
                  <a:pt x="1842877" y="7606"/>
                  <a:pt x="1990126" y="0"/>
                </a:cubicBezTo>
                <a:cubicBezTo>
                  <a:pt x="2137375" y="-7606"/>
                  <a:pt x="2268064" y="3647"/>
                  <a:pt x="2353754" y="0"/>
                </a:cubicBezTo>
                <a:cubicBezTo>
                  <a:pt x="2439444" y="-3647"/>
                  <a:pt x="2871095" y="5522"/>
                  <a:pt x="3027362" y="0"/>
                </a:cubicBezTo>
                <a:cubicBezTo>
                  <a:pt x="3183629" y="-5522"/>
                  <a:pt x="3512756" y="50749"/>
                  <a:pt x="3778464" y="0"/>
                </a:cubicBezTo>
                <a:cubicBezTo>
                  <a:pt x="4044172" y="-50749"/>
                  <a:pt x="4050834" y="21011"/>
                  <a:pt x="4142093" y="0"/>
                </a:cubicBezTo>
                <a:cubicBezTo>
                  <a:pt x="4233352" y="-21011"/>
                  <a:pt x="4468265" y="47027"/>
                  <a:pt x="4738206" y="0"/>
                </a:cubicBezTo>
                <a:cubicBezTo>
                  <a:pt x="5008147" y="-47027"/>
                  <a:pt x="5031008" y="31939"/>
                  <a:pt x="5179329" y="0"/>
                </a:cubicBezTo>
                <a:cubicBezTo>
                  <a:pt x="5327650" y="-31939"/>
                  <a:pt x="5458970" y="35522"/>
                  <a:pt x="5542958" y="0"/>
                </a:cubicBezTo>
                <a:cubicBezTo>
                  <a:pt x="5626946" y="-35522"/>
                  <a:pt x="5773203" y="8812"/>
                  <a:pt x="5906587" y="0"/>
                </a:cubicBezTo>
                <a:cubicBezTo>
                  <a:pt x="6039971" y="-8812"/>
                  <a:pt x="6278590" y="11473"/>
                  <a:pt x="6502700" y="0"/>
                </a:cubicBezTo>
                <a:cubicBezTo>
                  <a:pt x="6726810" y="-11473"/>
                  <a:pt x="6854297" y="67449"/>
                  <a:pt x="7098813" y="0"/>
                </a:cubicBezTo>
                <a:cubicBezTo>
                  <a:pt x="7343329" y="-67449"/>
                  <a:pt x="7674832" y="64854"/>
                  <a:pt x="7951254" y="0"/>
                </a:cubicBezTo>
                <a:cubicBezTo>
                  <a:pt x="8081710" y="4086"/>
                  <a:pt x="8132913" y="74587"/>
                  <a:pt x="8153041" y="201787"/>
                </a:cubicBezTo>
                <a:cubicBezTo>
                  <a:pt x="8157317" y="393790"/>
                  <a:pt x="8121637" y="558660"/>
                  <a:pt x="8153041" y="659721"/>
                </a:cubicBezTo>
                <a:cubicBezTo>
                  <a:pt x="8184445" y="760782"/>
                  <a:pt x="8122985" y="1025468"/>
                  <a:pt x="8153041" y="1346622"/>
                </a:cubicBezTo>
                <a:cubicBezTo>
                  <a:pt x="8183097" y="1667776"/>
                  <a:pt x="8136092" y="1663086"/>
                  <a:pt x="8153041" y="1861797"/>
                </a:cubicBezTo>
                <a:cubicBezTo>
                  <a:pt x="8169990" y="2060508"/>
                  <a:pt x="8099378" y="2355591"/>
                  <a:pt x="8153041" y="2491457"/>
                </a:cubicBezTo>
                <a:cubicBezTo>
                  <a:pt x="8206704" y="2627323"/>
                  <a:pt x="8143751" y="2948700"/>
                  <a:pt x="8153041" y="3178357"/>
                </a:cubicBezTo>
                <a:cubicBezTo>
                  <a:pt x="8162331" y="3408014"/>
                  <a:pt x="8129018" y="3565185"/>
                  <a:pt x="8153041" y="3750775"/>
                </a:cubicBezTo>
                <a:cubicBezTo>
                  <a:pt x="8177064" y="3936365"/>
                  <a:pt x="8127684" y="4218748"/>
                  <a:pt x="8153041" y="4380434"/>
                </a:cubicBezTo>
                <a:cubicBezTo>
                  <a:pt x="8178398" y="4542120"/>
                  <a:pt x="8145900" y="4692232"/>
                  <a:pt x="8153041" y="4838368"/>
                </a:cubicBezTo>
                <a:cubicBezTo>
                  <a:pt x="8160182" y="4984504"/>
                  <a:pt x="8148140" y="5093654"/>
                  <a:pt x="8153041" y="5296302"/>
                </a:cubicBezTo>
                <a:cubicBezTo>
                  <a:pt x="8157942" y="5498950"/>
                  <a:pt x="8097966" y="5724437"/>
                  <a:pt x="8153041" y="5925961"/>
                </a:cubicBezTo>
                <a:cubicBezTo>
                  <a:pt x="8141434" y="6023200"/>
                  <a:pt x="8090718" y="6109774"/>
                  <a:pt x="7951254" y="6127748"/>
                </a:cubicBezTo>
                <a:cubicBezTo>
                  <a:pt x="7702357" y="6156740"/>
                  <a:pt x="7479390" y="6125502"/>
                  <a:pt x="7355141" y="6127748"/>
                </a:cubicBezTo>
                <a:cubicBezTo>
                  <a:pt x="7230892" y="6129994"/>
                  <a:pt x="6957492" y="6070470"/>
                  <a:pt x="6759028" y="6127748"/>
                </a:cubicBezTo>
                <a:cubicBezTo>
                  <a:pt x="6560564" y="6185026"/>
                  <a:pt x="6496388" y="6097880"/>
                  <a:pt x="6395399" y="6127748"/>
                </a:cubicBezTo>
                <a:cubicBezTo>
                  <a:pt x="6294410" y="6157616"/>
                  <a:pt x="6179311" y="6121597"/>
                  <a:pt x="6031771" y="6127748"/>
                </a:cubicBezTo>
                <a:cubicBezTo>
                  <a:pt x="5884231" y="6133899"/>
                  <a:pt x="5576060" y="6059112"/>
                  <a:pt x="5358163" y="6127748"/>
                </a:cubicBezTo>
                <a:cubicBezTo>
                  <a:pt x="5140266" y="6196384"/>
                  <a:pt x="4856734" y="6051393"/>
                  <a:pt x="4684556" y="6127748"/>
                </a:cubicBezTo>
                <a:cubicBezTo>
                  <a:pt x="4512378" y="6204103"/>
                  <a:pt x="4276624" y="6093154"/>
                  <a:pt x="4010948" y="6127748"/>
                </a:cubicBezTo>
                <a:cubicBezTo>
                  <a:pt x="3745272" y="6162342"/>
                  <a:pt x="3525572" y="6102001"/>
                  <a:pt x="3259846" y="6127748"/>
                </a:cubicBezTo>
                <a:cubicBezTo>
                  <a:pt x="2994120" y="6153495"/>
                  <a:pt x="2735766" y="6072652"/>
                  <a:pt x="2586238" y="6127748"/>
                </a:cubicBezTo>
                <a:cubicBezTo>
                  <a:pt x="2436710" y="6182844"/>
                  <a:pt x="2189732" y="6111111"/>
                  <a:pt x="1912631" y="6127748"/>
                </a:cubicBezTo>
                <a:cubicBezTo>
                  <a:pt x="1635530" y="6144385"/>
                  <a:pt x="1578683" y="6117817"/>
                  <a:pt x="1394013" y="6127748"/>
                </a:cubicBezTo>
                <a:cubicBezTo>
                  <a:pt x="1209343" y="6137679"/>
                  <a:pt x="1018242" y="6088093"/>
                  <a:pt x="875395" y="6127748"/>
                </a:cubicBezTo>
                <a:cubicBezTo>
                  <a:pt x="732548" y="6167403"/>
                  <a:pt x="377008" y="6082795"/>
                  <a:pt x="201787" y="6127748"/>
                </a:cubicBezTo>
                <a:cubicBezTo>
                  <a:pt x="87205" y="6109452"/>
                  <a:pt x="1796" y="6034277"/>
                  <a:pt x="0" y="5925961"/>
                </a:cubicBezTo>
                <a:cubicBezTo>
                  <a:pt x="-38765" y="5810349"/>
                  <a:pt x="6926" y="5626256"/>
                  <a:pt x="0" y="5525269"/>
                </a:cubicBezTo>
                <a:cubicBezTo>
                  <a:pt x="-6926" y="5424282"/>
                  <a:pt x="34606" y="5163382"/>
                  <a:pt x="0" y="4895610"/>
                </a:cubicBezTo>
                <a:cubicBezTo>
                  <a:pt x="-34606" y="4627838"/>
                  <a:pt x="19354" y="4362630"/>
                  <a:pt x="0" y="4208709"/>
                </a:cubicBezTo>
                <a:cubicBezTo>
                  <a:pt x="-19354" y="4054788"/>
                  <a:pt x="66774" y="3821323"/>
                  <a:pt x="0" y="3579050"/>
                </a:cubicBezTo>
                <a:cubicBezTo>
                  <a:pt x="-66774" y="3336777"/>
                  <a:pt x="47645" y="3170459"/>
                  <a:pt x="0" y="2949391"/>
                </a:cubicBezTo>
                <a:cubicBezTo>
                  <a:pt x="-47645" y="2728323"/>
                  <a:pt x="23868" y="2500303"/>
                  <a:pt x="0" y="2376973"/>
                </a:cubicBezTo>
                <a:cubicBezTo>
                  <a:pt x="-23868" y="2253643"/>
                  <a:pt x="75136" y="1887479"/>
                  <a:pt x="0" y="1747314"/>
                </a:cubicBezTo>
                <a:cubicBezTo>
                  <a:pt x="-75136" y="1607149"/>
                  <a:pt x="71461" y="1321603"/>
                  <a:pt x="0" y="1117655"/>
                </a:cubicBezTo>
                <a:cubicBezTo>
                  <a:pt x="-71461" y="913707"/>
                  <a:pt x="103860" y="521074"/>
                  <a:pt x="0" y="201787"/>
                </a:cubicBezTo>
                <a:close/>
              </a:path>
            </a:pathLst>
          </a:custGeom>
          <a:solidFill>
            <a:schemeClr val="bg1"/>
          </a:solidFill>
          <a:ln w="19050">
            <a:extLst>
              <a:ext uri="{C807C97D-BFC1-408E-A445-0C87EB9F89A2}">
                <ask:lineSketchStyleProps xmlns:ask="http://schemas.microsoft.com/office/drawing/2018/sketchyshapes" sd="1440292366">
                  <a:prstGeom prst="roundRect">
                    <a:avLst>
                      <a:gd name="adj" fmla="val 3293"/>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erson sitting on a chair&#10;&#10;Description automatically generated with medium confidence">
            <a:extLst>
              <a:ext uri="{FF2B5EF4-FFF2-40B4-BE49-F238E27FC236}">
                <a16:creationId xmlns:a16="http://schemas.microsoft.com/office/drawing/2014/main" id="{7B0CB456-7D0D-4D11-B839-0657F958068D}"/>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15124" b="16976"/>
          <a:stretch/>
        </p:blipFill>
        <p:spPr>
          <a:xfrm>
            <a:off x="5046989" y="2809216"/>
            <a:ext cx="3679166" cy="3598891"/>
          </a:xfrm>
          <a:prstGeom prst="rect">
            <a:avLst/>
          </a:prstGeom>
        </p:spPr>
      </p:pic>
    </p:spTree>
    <p:extLst>
      <p:ext uri="{BB962C8B-B14F-4D97-AF65-F5344CB8AC3E}">
        <p14:creationId xmlns:p14="http://schemas.microsoft.com/office/powerpoint/2010/main" val="51135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CC618-0639-44D2-AE1E-4866B40E35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AD65D3-4DA0-4061-A595-78A0319D2A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9D02E-10C2-488C-B07D-74D837C9BB1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12E8D0EB-B4C8-423E-A7C1-9E737E7E07D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1B195C-0E36-4F5A-A4CD-8CB71A22208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352C7A-8767-4C38-B12D-9ADC592A4CF5}" type="slidenum">
              <a:rPr lang="en-US" smtClean="0"/>
              <a:t>‹#›</a:t>
            </a:fld>
            <a:endParaRPr lang="en-US" dirty="0"/>
          </a:p>
        </p:txBody>
      </p:sp>
      <p:sp>
        <p:nvSpPr>
          <p:cNvPr id="11" name="Rectangle: Rounded Corners 10">
            <a:extLst>
              <a:ext uri="{FF2B5EF4-FFF2-40B4-BE49-F238E27FC236}">
                <a16:creationId xmlns:a16="http://schemas.microsoft.com/office/drawing/2014/main" id="{3A328688-D2A9-48D9-9531-0F889DA1B5D9}"/>
              </a:ext>
            </a:extLst>
          </p:cNvPr>
          <p:cNvSpPr/>
          <p:nvPr userDrawn="1"/>
        </p:nvSpPr>
        <p:spPr>
          <a:xfrm>
            <a:off x="448575" y="1825626"/>
            <a:ext cx="8281359" cy="4875512"/>
          </a:xfrm>
          <a:custGeom>
            <a:avLst/>
            <a:gdLst>
              <a:gd name="connsiteX0" fmla="*/ 0 w 8281359"/>
              <a:gd name="connsiteY0" fmla="*/ 160551 h 4875512"/>
              <a:gd name="connsiteX1" fmla="*/ 160551 w 8281359"/>
              <a:gd name="connsiteY1" fmla="*/ 0 h 4875512"/>
              <a:gd name="connsiteX2" fmla="*/ 729141 w 8281359"/>
              <a:gd name="connsiteY2" fmla="*/ 0 h 4875512"/>
              <a:gd name="connsiteX3" fmla="*/ 1058923 w 8281359"/>
              <a:gd name="connsiteY3" fmla="*/ 0 h 4875512"/>
              <a:gd name="connsiteX4" fmla="*/ 1468308 w 8281359"/>
              <a:gd name="connsiteY4" fmla="*/ 0 h 4875512"/>
              <a:gd name="connsiteX5" fmla="*/ 2116500 w 8281359"/>
              <a:gd name="connsiteY5" fmla="*/ 0 h 4875512"/>
              <a:gd name="connsiteX6" fmla="*/ 2605487 w 8281359"/>
              <a:gd name="connsiteY6" fmla="*/ 0 h 4875512"/>
              <a:gd name="connsiteX7" fmla="*/ 3174077 w 8281359"/>
              <a:gd name="connsiteY7" fmla="*/ 0 h 4875512"/>
              <a:gd name="connsiteX8" fmla="*/ 3503859 w 8281359"/>
              <a:gd name="connsiteY8" fmla="*/ 0 h 4875512"/>
              <a:gd name="connsiteX9" fmla="*/ 3833641 w 8281359"/>
              <a:gd name="connsiteY9" fmla="*/ 0 h 4875512"/>
              <a:gd name="connsiteX10" fmla="*/ 4561436 w 8281359"/>
              <a:gd name="connsiteY10" fmla="*/ 0 h 4875512"/>
              <a:gd name="connsiteX11" fmla="*/ 4970821 w 8281359"/>
              <a:gd name="connsiteY11" fmla="*/ 0 h 4875512"/>
              <a:gd name="connsiteX12" fmla="*/ 5698616 w 8281359"/>
              <a:gd name="connsiteY12" fmla="*/ 0 h 4875512"/>
              <a:gd name="connsiteX13" fmla="*/ 6028398 w 8281359"/>
              <a:gd name="connsiteY13" fmla="*/ 0 h 4875512"/>
              <a:gd name="connsiteX14" fmla="*/ 6756193 w 8281359"/>
              <a:gd name="connsiteY14" fmla="*/ 0 h 4875512"/>
              <a:gd name="connsiteX15" fmla="*/ 7165577 w 8281359"/>
              <a:gd name="connsiteY15" fmla="*/ 0 h 4875512"/>
              <a:gd name="connsiteX16" fmla="*/ 8120808 w 8281359"/>
              <a:gd name="connsiteY16" fmla="*/ 0 h 4875512"/>
              <a:gd name="connsiteX17" fmla="*/ 8281359 w 8281359"/>
              <a:gd name="connsiteY17" fmla="*/ 160551 h 4875512"/>
              <a:gd name="connsiteX18" fmla="*/ 8281359 w 8281359"/>
              <a:gd name="connsiteY18" fmla="*/ 638764 h 4875512"/>
              <a:gd name="connsiteX19" fmla="*/ 8281359 w 8281359"/>
              <a:gd name="connsiteY19" fmla="*/ 1116977 h 4875512"/>
              <a:gd name="connsiteX20" fmla="*/ 8281359 w 8281359"/>
              <a:gd name="connsiteY20" fmla="*/ 1640734 h 4875512"/>
              <a:gd name="connsiteX21" fmla="*/ 8281359 w 8281359"/>
              <a:gd name="connsiteY21" fmla="*/ 2073403 h 4875512"/>
              <a:gd name="connsiteX22" fmla="*/ 8281359 w 8281359"/>
              <a:gd name="connsiteY22" fmla="*/ 2551616 h 4875512"/>
              <a:gd name="connsiteX23" fmla="*/ 8281359 w 8281359"/>
              <a:gd name="connsiteY23" fmla="*/ 3075373 h 4875512"/>
              <a:gd name="connsiteX24" fmla="*/ 8281359 w 8281359"/>
              <a:gd name="connsiteY24" fmla="*/ 3690219 h 4875512"/>
              <a:gd name="connsiteX25" fmla="*/ 8281359 w 8281359"/>
              <a:gd name="connsiteY25" fmla="*/ 4714961 h 4875512"/>
              <a:gd name="connsiteX26" fmla="*/ 8120808 w 8281359"/>
              <a:gd name="connsiteY26" fmla="*/ 4875512 h 4875512"/>
              <a:gd name="connsiteX27" fmla="*/ 7791026 w 8281359"/>
              <a:gd name="connsiteY27" fmla="*/ 4875512 h 4875512"/>
              <a:gd name="connsiteX28" fmla="*/ 7302039 w 8281359"/>
              <a:gd name="connsiteY28" fmla="*/ 4875512 h 4875512"/>
              <a:gd name="connsiteX29" fmla="*/ 6892654 w 8281359"/>
              <a:gd name="connsiteY29" fmla="*/ 4875512 h 4875512"/>
              <a:gd name="connsiteX30" fmla="*/ 6324064 w 8281359"/>
              <a:gd name="connsiteY30" fmla="*/ 4875512 h 4875512"/>
              <a:gd name="connsiteX31" fmla="*/ 5835077 w 8281359"/>
              <a:gd name="connsiteY31" fmla="*/ 4875512 h 4875512"/>
              <a:gd name="connsiteX32" fmla="*/ 5425692 w 8281359"/>
              <a:gd name="connsiteY32" fmla="*/ 4875512 h 4875512"/>
              <a:gd name="connsiteX33" fmla="*/ 4697897 w 8281359"/>
              <a:gd name="connsiteY33" fmla="*/ 4875512 h 4875512"/>
              <a:gd name="connsiteX34" fmla="*/ 4288513 w 8281359"/>
              <a:gd name="connsiteY34" fmla="*/ 4875512 h 4875512"/>
              <a:gd name="connsiteX35" fmla="*/ 3719923 w 8281359"/>
              <a:gd name="connsiteY35" fmla="*/ 4875512 h 4875512"/>
              <a:gd name="connsiteX36" fmla="*/ 3230936 w 8281359"/>
              <a:gd name="connsiteY36" fmla="*/ 4875512 h 4875512"/>
              <a:gd name="connsiteX37" fmla="*/ 2582743 w 8281359"/>
              <a:gd name="connsiteY37" fmla="*/ 4875512 h 4875512"/>
              <a:gd name="connsiteX38" fmla="*/ 2093756 w 8281359"/>
              <a:gd name="connsiteY38" fmla="*/ 4875512 h 4875512"/>
              <a:gd name="connsiteX39" fmla="*/ 1763974 w 8281359"/>
              <a:gd name="connsiteY39" fmla="*/ 4875512 h 4875512"/>
              <a:gd name="connsiteX40" fmla="*/ 1195384 w 8281359"/>
              <a:gd name="connsiteY40" fmla="*/ 4875512 h 4875512"/>
              <a:gd name="connsiteX41" fmla="*/ 160551 w 8281359"/>
              <a:gd name="connsiteY41" fmla="*/ 4875512 h 4875512"/>
              <a:gd name="connsiteX42" fmla="*/ 0 w 8281359"/>
              <a:gd name="connsiteY42" fmla="*/ 4714961 h 4875512"/>
              <a:gd name="connsiteX43" fmla="*/ 0 w 8281359"/>
              <a:gd name="connsiteY43" fmla="*/ 4054572 h 4875512"/>
              <a:gd name="connsiteX44" fmla="*/ 0 w 8281359"/>
              <a:gd name="connsiteY44" fmla="*/ 3576359 h 4875512"/>
              <a:gd name="connsiteX45" fmla="*/ 0 w 8281359"/>
              <a:gd name="connsiteY45" fmla="*/ 3052601 h 4875512"/>
              <a:gd name="connsiteX46" fmla="*/ 0 w 8281359"/>
              <a:gd name="connsiteY46" fmla="*/ 2528844 h 4875512"/>
              <a:gd name="connsiteX47" fmla="*/ 0 w 8281359"/>
              <a:gd name="connsiteY47" fmla="*/ 1913999 h 4875512"/>
              <a:gd name="connsiteX48" fmla="*/ 0 w 8281359"/>
              <a:gd name="connsiteY48" fmla="*/ 1435786 h 4875512"/>
              <a:gd name="connsiteX49" fmla="*/ 0 w 8281359"/>
              <a:gd name="connsiteY49" fmla="*/ 957573 h 4875512"/>
              <a:gd name="connsiteX50" fmla="*/ 0 w 8281359"/>
              <a:gd name="connsiteY50" fmla="*/ 160551 h 487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81359" h="4875512" fill="none" extrusionOk="0">
                <a:moveTo>
                  <a:pt x="0" y="160551"/>
                </a:moveTo>
                <a:cubicBezTo>
                  <a:pt x="-1822" y="75154"/>
                  <a:pt x="90715" y="11421"/>
                  <a:pt x="160551" y="0"/>
                </a:cubicBezTo>
                <a:cubicBezTo>
                  <a:pt x="432979" y="-50768"/>
                  <a:pt x="487477" y="35373"/>
                  <a:pt x="729141" y="0"/>
                </a:cubicBezTo>
                <a:cubicBezTo>
                  <a:pt x="970805" y="-35373"/>
                  <a:pt x="953536" y="19207"/>
                  <a:pt x="1058923" y="0"/>
                </a:cubicBezTo>
                <a:cubicBezTo>
                  <a:pt x="1164310" y="-19207"/>
                  <a:pt x="1294375" y="2728"/>
                  <a:pt x="1468308" y="0"/>
                </a:cubicBezTo>
                <a:cubicBezTo>
                  <a:pt x="1642242" y="-2728"/>
                  <a:pt x="1833703" y="18760"/>
                  <a:pt x="2116500" y="0"/>
                </a:cubicBezTo>
                <a:cubicBezTo>
                  <a:pt x="2399297" y="-18760"/>
                  <a:pt x="2406950" y="31257"/>
                  <a:pt x="2605487" y="0"/>
                </a:cubicBezTo>
                <a:cubicBezTo>
                  <a:pt x="2804024" y="-31257"/>
                  <a:pt x="3020815" y="57107"/>
                  <a:pt x="3174077" y="0"/>
                </a:cubicBezTo>
                <a:cubicBezTo>
                  <a:pt x="3327339" y="-57107"/>
                  <a:pt x="3344586" y="35052"/>
                  <a:pt x="3503859" y="0"/>
                </a:cubicBezTo>
                <a:cubicBezTo>
                  <a:pt x="3663132" y="-35052"/>
                  <a:pt x="3757443" y="20953"/>
                  <a:pt x="3833641" y="0"/>
                </a:cubicBezTo>
                <a:cubicBezTo>
                  <a:pt x="3909839" y="-20953"/>
                  <a:pt x="4332190" y="15028"/>
                  <a:pt x="4561436" y="0"/>
                </a:cubicBezTo>
                <a:cubicBezTo>
                  <a:pt x="4790682" y="-15028"/>
                  <a:pt x="4792885" y="23288"/>
                  <a:pt x="4970821" y="0"/>
                </a:cubicBezTo>
                <a:cubicBezTo>
                  <a:pt x="5148757" y="-23288"/>
                  <a:pt x="5382425" y="30782"/>
                  <a:pt x="5698616" y="0"/>
                </a:cubicBezTo>
                <a:cubicBezTo>
                  <a:pt x="6014808" y="-30782"/>
                  <a:pt x="5958167" y="13985"/>
                  <a:pt x="6028398" y="0"/>
                </a:cubicBezTo>
                <a:cubicBezTo>
                  <a:pt x="6098629" y="-13985"/>
                  <a:pt x="6487288" y="1750"/>
                  <a:pt x="6756193" y="0"/>
                </a:cubicBezTo>
                <a:cubicBezTo>
                  <a:pt x="7025098" y="-1750"/>
                  <a:pt x="6989061" y="18457"/>
                  <a:pt x="7165577" y="0"/>
                </a:cubicBezTo>
                <a:cubicBezTo>
                  <a:pt x="7342093" y="-18457"/>
                  <a:pt x="7846221" y="60348"/>
                  <a:pt x="8120808" y="0"/>
                </a:cubicBezTo>
                <a:cubicBezTo>
                  <a:pt x="8227625" y="11355"/>
                  <a:pt x="8276605" y="79511"/>
                  <a:pt x="8281359" y="160551"/>
                </a:cubicBezTo>
                <a:cubicBezTo>
                  <a:pt x="8310968" y="323175"/>
                  <a:pt x="8258366" y="472811"/>
                  <a:pt x="8281359" y="638764"/>
                </a:cubicBezTo>
                <a:cubicBezTo>
                  <a:pt x="8304352" y="804717"/>
                  <a:pt x="8268275" y="1021292"/>
                  <a:pt x="8281359" y="1116977"/>
                </a:cubicBezTo>
                <a:cubicBezTo>
                  <a:pt x="8294443" y="1212662"/>
                  <a:pt x="8274117" y="1478323"/>
                  <a:pt x="8281359" y="1640734"/>
                </a:cubicBezTo>
                <a:cubicBezTo>
                  <a:pt x="8288601" y="1803145"/>
                  <a:pt x="8263171" y="1978323"/>
                  <a:pt x="8281359" y="2073403"/>
                </a:cubicBezTo>
                <a:cubicBezTo>
                  <a:pt x="8299547" y="2168483"/>
                  <a:pt x="8277157" y="2328251"/>
                  <a:pt x="8281359" y="2551616"/>
                </a:cubicBezTo>
                <a:cubicBezTo>
                  <a:pt x="8285561" y="2774981"/>
                  <a:pt x="8277924" y="2819373"/>
                  <a:pt x="8281359" y="3075373"/>
                </a:cubicBezTo>
                <a:cubicBezTo>
                  <a:pt x="8284794" y="3331373"/>
                  <a:pt x="8279707" y="3548089"/>
                  <a:pt x="8281359" y="3690219"/>
                </a:cubicBezTo>
                <a:cubicBezTo>
                  <a:pt x="8283011" y="3832349"/>
                  <a:pt x="8196033" y="4468103"/>
                  <a:pt x="8281359" y="4714961"/>
                </a:cubicBezTo>
                <a:cubicBezTo>
                  <a:pt x="8272737" y="4791221"/>
                  <a:pt x="8215117" y="4870090"/>
                  <a:pt x="8120808" y="4875512"/>
                </a:cubicBezTo>
                <a:cubicBezTo>
                  <a:pt x="8024295" y="4885454"/>
                  <a:pt x="7913908" y="4868011"/>
                  <a:pt x="7791026" y="4875512"/>
                </a:cubicBezTo>
                <a:cubicBezTo>
                  <a:pt x="7668144" y="4883013"/>
                  <a:pt x="7542472" y="4818678"/>
                  <a:pt x="7302039" y="4875512"/>
                </a:cubicBezTo>
                <a:cubicBezTo>
                  <a:pt x="7061606" y="4932346"/>
                  <a:pt x="7050474" y="4844951"/>
                  <a:pt x="6892654" y="4875512"/>
                </a:cubicBezTo>
                <a:cubicBezTo>
                  <a:pt x="6734835" y="4906073"/>
                  <a:pt x="6479452" y="4842460"/>
                  <a:pt x="6324064" y="4875512"/>
                </a:cubicBezTo>
                <a:cubicBezTo>
                  <a:pt x="6168676" y="4908564"/>
                  <a:pt x="5970518" y="4819666"/>
                  <a:pt x="5835077" y="4875512"/>
                </a:cubicBezTo>
                <a:cubicBezTo>
                  <a:pt x="5699636" y="4931358"/>
                  <a:pt x="5595957" y="4836922"/>
                  <a:pt x="5425692" y="4875512"/>
                </a:cubicBezTo>
                <a:cubicBezTo>
                  <a:pt x="5255427" y="4914102"/>
                  <a:pt x="4886456" y="4843678"/>
                  <a:pt x="4697897" y="4875512"/>
                </a:cubicBezTo>
                <a:cubicBezTo>
                  <a:pt x="4509339" y="4907346"/>
                  <a:pt x="4388232" y="4839842"/>
                  <a:pt x="4288513" y="4875512"/>
                </a:cubicBezTo>
                <a:cubicBezTo>
                  <a:pt x="4188794" y="4911182"/>
                  <a:pt x="3901616" y="4862063"/>
                  <a:pt x="3719923" y="4875512"/>
                </a:cubicBezTo>
                <a:cubicBezTo>
                  <a:pt x="3538230" y="4888961"/>
                  <a:pt x="3357253" y="4829078"/>
                  <a:pt x="3230936" y="4875512"/>
                </a:cubicBezTo>
                <a:cubicBezTo>
                  <a:pt x="3104619" y="4921946"/>
                  <a:pt x="2766381" y="4808333"/>
                  <a:pt x="2582743" y="4875512"/>
                </a:cubicBezTo>
                <a:cubicBezTo>
                  <a:pt x="2399105" y="4942691"/>
                  <a:pt x="2286291" y="4847707"/>
                  <a:pt x="2093756" y="4875512"/>
                </a:cubicBezTo>
                <a:cubicBezTo>
                  <a:pt x="1901221" y="4903317"/>
                  <a:pt x="1831178" y="4855025"/>
                  <a:pt x="1763974" y="4875512"/>
                </a:cubicBezTo>
                <a:cubicBezTo>
                  <a:pt x="1696770" y="4895999"/>
                  <a:pt x="1335286" y="4859877"/>
                  <a:pt x="1195384" y="4875512"/>
                </a:cubicBezTo>
                <a:cubicBezTo>
                  <a:pt x="1055482" y="4891147"/>
                  <a:pt x="670948" y="4756473"/>
                  <a:pt x="160551" y="4875512"/>
                </a:cubicBezTo>
                <a:cubicBezTo>
                  <a:pt x="79709" y="4872365"/>
                  <a:pt x="-2361" y="4825602"/>
                  <a:pt x="0" y="4714961"/>
                </a:cubicBezTo>
                <a:cubicBezTo>
                  <a:pt x="-12910" y="4504809"/>
                  <a:pt x="54121" y="4209723"/>
                  <a:pt x="0" y="4054572"/>
                </a:cubicBezTo>
                <a:cubicBezTo>
                  <a:pt x="-54121" y="3899421"/>
                  <a:pt x="48060" y="3786007"/>
                  <a:pt x="0" y="3576359"/>
                </a:cubicBezTo>
                <a:cubicBezTo>
                  <a:pt x="-48060" y="3366711"/>
                  <a:pt x="21371" y="3284219"/>
                  <a:pt x="0" y="3052601"/>
                </a:cubicBezTo>
                <a:cubicBezTo>
                  <a:pt x="-21371" y="2820983"/>
                  <a:pt x="21677" y="2678457"/>
                  <a:pt x="0" y="2528844"/>
                </a:cubicBezTo>
                <a:cubicBezTo>
                  <a:pt x="-21677" y="2379231"/>
                  <a:pt x="9816" y="2154248"/>
                  <a:pt x="0" y="1913999"/>
                </a:cubicBezTo>
                <a:cubicBezTo>
                  <a:pt x="-9816" y="1673751"/>
                  <a:pt x="43895" y="1654414"/>
                  <a:pt x="0" y="1435786"/>
                </a:cubicBezTo>
                <a:cubicBezTo>
                  <a:pt x="-43895" y="1217158"/>
                  <a:pt x="27961" y="1101702"/>
                  <a:pt x="0" y="957573"/>
                </a:cubicBezTo>
                <a:cubicBezTo>
                  <a:pt x="-27961" y="813444"/>
                  <a:pt x="57235" y="457259"/>
                  <a:pt x="0" y="160551"/>
                </a:cubicBezTo>
                <a:close/>
              </a:path>
              <a:path w="8281359" h="4875512" stroke="0" extrusionOk="0">
                <a:moveTo>
                  <a:pt x="0" y="160551"/>
                </a:moveTo>
                <a:cubicBezTo>
                  <a:pt x="12870" y="53667"/>
                  <a:pt x="92804" y="6692"/>
                  <a:pt x="160551" y="0"/>
                </a:cubicBezTo>
                <a:cubicBezTo>
                  <a:pt x="376652" y="-67756"/>
                  <a:pt x="546142" y="17039"/>
                  <a:pt x="808743" y="0"/>
                </a:cubicBezTo>
                <a:cubicBezTo>
                  <a:pt x="1071344" y="-17039"/>
                  <a:pt x="1232604" y="72934"/>
                  <a:pt x="1536538" y="0"/>
                </a:cubicBezTo>
                <a:cubicBezTo>
                  <a:pt x="1840472" y="-72934"/>
                  <a:pt x="1795752" y="8735"/>
                  <a:pt x="1866320" y="0"/>
                </a:cubicBezTo>
                <a:cubicBezTo>
                  <a:pt x="1936888" y="-8735"/>
                  <a:pt x="2050381" y="11337"/>
                  <a:pt x="2196102" y="0"/>
                </a:cubicBezTo>
                <a:cubicBezTo>
                  <a:pt x="2341823" y="-11337"/>
                  <a:pt x="2689445" y="35304"/>
                  <a:pt x="2844295" y="0"/>
                </a:cubicBezTo>
                <a:cubicBezTo>
                  <a:pt x="2999145" y="-35304"/>
                  <a:pt x="3368329" y="72990"/>
                  <a:pt x="3572090" y="0"/>
                </a:cubicBezTo>
                <a:cubicBezTo>
                  <a:pt x="3775852" y="-72990"/>
                  <a:pt x="3764892" y="9630"/>
                  <a:pt x="3901872" y="0"/>
                </a:cubicBezTo>
                <a:cubicBezTo>
                  <a:pt x="4038852" y="-9630"/>
                  <a:pt x="4300177" y="43362"/>
                  <a:pt x="4470462" y="0"/>
                </a:cubicBezTo>
                <a:cubicBezTo>
                  <a:pt x="4640747" y="-43362"/>
                  <a:pt x="4783150" y="2902"/>
                  <a:pt x="4879846" y="0"/>
                </a:cubicBezTo>
                <a:cubicBezTo>
                  <a:pt x="4976542" y="-2902"/>
                  <a:pt x="5100767" y="22186"/>
                  <a:pt x="5209628" y="0"/>
                </a:cubicBezTo>
                <a:cubicBezTo>
                  <a:pt x="5318489" y="-22186"/>
                  <a:pt x="5438465" y="21366"/>
                  <a:pt x="5539410" y="0"/>
                </a:cubicBezTo>
                <a:cubicBezTo>
                  <a:pt x="5640355" y="-21366"/>
                  <a:pt x="5901550" y="20360"/>
                  <a:pt x="6108000" y="0"/>
                </a:cubicBezTo>
                <a:cubicBezTo>
                  <a:pt x="6314450" y="-20360"/>
                  <a:pt x="6459361" y="34784"/>
                  <a:pt x="6676590" y="0"/>
                </a:cubicBezTo>
                <a:cubicBezTo>
                  <a:pt x="6893819" y="-34784"/>
                  <a:pt x="6923658" y="20487"/>
                  <a:pt x="7006372" y="0"/>
                </a:cubicBezTo>
                <a:cubicBezTo>
                  <a:pt x="7089086" y="-20487"/>
                  <a:pt x="7252209" y="6171"/>
                  <a:pt x="7495359" y="0"/>
                </a:cubicBezTo>
                <a:cubicBezTo>
                  <a:pt x="7738509" y="-6171"/>
                  <a:pt x="7949374" y="31121"/>
                  <a:pt x="8120808" y="0"/>
                </a:cubicBezTo>
                <a:cubicBezTo>
                  <a:pt x="8205133" y="-75"/>
                  <a:pt x="8273484" y="53153"/>
                  <a:pt x="8281359" y="160551"/>
                </a:cubicBezTo>
                <a:cubicBezTo>
                  <a:pt x="8304948" y="321291"/>
                  <a:pt x="8265138" y="448600"/>
                  <a:pt x="8281359" y="729852"/>
                </a:cubicBezTo>
                <a:cubicBezTo>
                  <a:pt x="8297580" y="1011104"/>
                  <a:pt x="8254346" y="1043317"/>
                  <a:pt x="8281359" y="1344698"/>
                </a:cubicBezTo>
                <a:cubicBezTo>
                  <a:pt x="8308372" y="1646079"/>
                  <a:pt x="8208633" y="1871059"/>
                  <a:pt x="8281359" y="2005087"/>
                </a:cubicBezTo>
                <a:cubicBezTo>
                  <a:pt x="8354085" y="2139115"/>
                  <a:pt x="8242157" y="2363976"/>
                  <a:pt x="8281359" y="2574388"/>
                </a:cubicBezTo>
                <a:cubicBezTo>
                  <a:pt x="8320561" y="2784800"/>
                  <a:pt x="8276815" y="2883039"/>
                  <a:pt x="8281359" y="3189234"/>
                </a:cubicBezTo>
                <a:cubicBezTo>
                  <a:pt x="8285903" y="3495429"/>
                  <a:pt x="8258998" y="3502054"/>
                  <a:pt x="8281359" y="3667447"/>
                </a:cubicBezTo>
                <a:cubicBezTo>
                  <a:pt x="8303720" y="3832840"/>
                  <a:pt x="8234828" y="3942484"/>
                  <a:pt x="8281359" y="4145660"/>
                </a:cubicBezTo>
                <a:cubicBezTo>
                  <a:pt x="8327890" y="4348836"/>
                  <a:pt x="8274451" y="4443652"/>
                  <a:pt x="8281359" y="4714961"/>
                </a:cubicBezTo>
                <a:cubicBezTo>
                  <a:pt x="8265822" y="4784616"/>
                  <a:pt x="8214371" y="4872373"/>
                  <a:pt x="8120808" y="4875512"/>
                </a:cubicBezTo>
                <a:cubicBezTo>
                  <a:pt x="7883270" y="4884438"/>
                  <a:pt x="7726048" y="4823428"/>
                  <a:pt x="7552218" y="4875512"/>
                </a:cubicBezTo>
                <a:cubicBezTo>
                  <a:pt x="7378388" y="4927596"/>
                  <a:pt x="7173748" y="4845977"/>
                  <a:pt x="6983628" y="4875512"/>
                </a:cubicBezTo>
                <a:cubicBezTo>
                  <a:pt x="6793508" y="4905047"/>
                  <a:pt x="6770178" y="4873119"/>
                  <a:pt x="6653846" y="4875512"/>
                </a:cubicBezTo>
                <a:cubicBezTo>
                  <a:pt x="6537514" y="4877905"/>
                  <a:pt x="6443479" y="4844053"/>
                  <a:pt x="6324064" y="4875512"/>
                </a:cubicBezTo>
                <a:cubicBezTo>
                  <a:pt x="6204649" y="4906971"/>
                  <a:pt x="5899717" y="4838199"/>
                  <a:pt x="5675872" y="4875512"/>
                </a:cubicBezTo>
                <a:cubicBezTo>
                  <a:pt x="5452027" y="4912825"/>
                  <a:pt x="5263015" y="4811527"/>
                  <a:pt x="5027680" y="4875512"/>
                </a:cubicBezTo>
                <a:cubicBezTo>
                  <a:pt x="4792345" y="4939497"/>
                  <a:pt x="4587603" y="4826040"/>
                  <a:pt x="4379487" y="4875512"/>
                </a:cubicBezTo>
                <a:cubicBezTo>
                  <a:pt x="4171371" y="4924984"/>
                  <a:pt x="3798126" y="4865347"/>
                  <a:pt x="3651692" y="4875512"/>
                </a:cubicBezTo>
                <a:cubicBezTo>
                  <a:pt x="3505258" y="4885677"/>
                  <a:pt x="3251207" y="4805599"/>
                  <a:pt x="3003500" y="4875512"/>
                </a:cubicBezTo>
                <a:cubicBezTo>
                  <a:pt x="2755793" y="4945425"/>
                  <a:pt x="2494350" y="4809036"/>
                  <a:pt x="2355308" y="4875512"/>
                </a:cubicBezTo>
                <a:cubicBezTo>
                  <a:pt x="2216266" y="4941988"/>
                  <a:pt x="2007741" y="4821573"/>
                  <a:pt x="1866320" y="4875512"/>
                </a:cubicBezTo>
                <a:cubicBezTo>
                  <a:pt x="1724899" y="4929451"/>
                  <a:pt x="1610178" y="4822064"/>
                  <a:pt x="1377333" y="4875512"/>
                </a:cubicBezTo>
                <a:cubicBezTo>
                  <a:pt x="1144488" y="4928960"/>
                  <a:pt x="1124737" y="4865227"/>
                  <a:pt x="1047551" y="4875512"/>
                </a:cubicBezTo>
                <a:cubicBezTo>
                  <a:pt x="970365" y="4885797"/>
                  <a:pt x="446880" y="4798301"/>
                  <a:pt x="160551" y="4875512"/>
                </a:cubicBezTo>
                <a:cubicBezTo>
                  <a:pt x="79421" y="4853885"/>
                  <a:pt x="23731" y="4800824"/>
                  <a:pt x="0" y="4714961"/>
                </a:cubicBezTo>
                <a:cubicBezTo>
                  <a:pt x="-53887" y="4466308"/>
                  <a:pt x="58074" y="4263436"/>
                  <a:pt x="0" y="4100116"/>
                </a:cubicBezTo>
                <a:cubicBezTo>
                  <a:pt x="-58074" y="3936796"/>
                  <a:pt x="21551" y="3664998"/>
                  <a:pt x="0" y="3439726"/>
                </a:cubicBezTo>
                <a:cubicBezTo>
                  <a:pt x="-21551" y="3214454"/>
                  <a:pt x="61220" y="3005649"/>
                  <a:pt x="0" y="2824881"/>
                </a:cubicBezTo>
                <a:cubicBezTo>
                  <a:pt x="-61220" y="2644113"/>
                  <a:pt x="15393" y="2441028"/>
                  <a:pt x="0" y="2210035"/>
                </a:cubicBezTo>
                <a:cubicBezTo>
                  <a:pt x="-15393" y="1979042"/>
                  <a:pt x="31122" y="1848854"/>
                  <a:pt x="0" y="1640734"/>
                </a:cubicBezTo>
                <a:cubicBezTo>
                  <a:pt x="-31122" y="1432614"/>
                  <a:pt x="72181" y="1232118"/>
                  <a:pt x="0" y="1025889"/>
                </a:cubicBezTo>
                <a:cubicBezTo>
                  <a:pt x="-72181" y="819660"/>
                  <a:pt x="12344" y="426204"/>
                  <a:pt x="0" y="160551"/>
                </a:cubicBezTo>
                <a:close/>
              </a:path>
            </a:pathLst>
          </a:custGeom>
          <a:solidFill>
            <a:schemeClr val="bg1"/>
          </a:solidFill>
          <a:ln w="19050">
            <a:extLst>
              <a:ext uri="{C807C97D-BFC1-408E-A445-0C87EB9F89A2}">
                <ask:lineSketchStyleProps xmlns:ask="http://schemas.microsoft.com/office/drawing/2018/sketchyshapes" sd="1440292366">
                  <a:prstGeom prst="roundRect">
                    <a:avLst>
                      <a:gd name="adj" fmla="val 3293"/>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93A13176-CAF1-45CC-91F2-F69D8C7375FF}"/>
              </a:ext>
            </a:extLst>
          </p:cNvPr>
          <p:cNvSpPr/>
          <p:nvPr userDrawn="1"/>
        </p:nvSpPr>
        <p:spPr>
          <a:xfrm>
            <a:off x="425391" y="247875"/>
            <a:ext cx="8281359" cy="1265506"/>
          </a:xfrm>
          <a:custGeom>
            <a:avLst/>
            <a:gdLst>
              <a:gd name="connsiteX0" fmla="*/ 0 w 8281359"/>
              <a:gd name="connsiteY0" fmla="*/ 41673 h 1265506"/>
              <a:gd name="connsiteX1" fmla="*/ 41673 w 8281359"/>
              <a:gd name="connsiteY1" fmla="*/ 0 h 1265506"/>
              <a:gd name="connsiteX2" fmla="*/ 381305 w 8281359"/>
              <a:gd name="connsiteY2" fmla="*/ 0 h 1265506"/>
              <a:gd name="connsiteX3" fmla="*/ 1048857 w 8281359"/>
              <a:gd name="connsiteY3" fmla="*/ 0 h 1265506"/>
              <a:gd name="connsiteX4" fmla="*/ 1798390 w 8281359"/>
              <a:gd name="connsiteY4" fmla="*/ 0 h 1265506"/>
              <a:gd name="connsiteX5" fmla="*/ 2465943 w 8281359"/>
              <a:gd name="connsiteY5" fmla="*/ 0 h 1265506"/>
              <a:gd name="connsiteX6" fmla="*/ 3133495 w 8281359"/>
              <a:gd name="connsiteY6" fmla="*/ 0 h 1265506"/>
              <a:gd name="connsiteX7" fmla="*/ 3719067 w 8281359"/>
              <a:gd name="connsiteY7" fmla="*/ 0 h 1265506"/>
              <a:gd name="connsiteX8" fmla="*/ 4386620 w 8281359"/>
              <a:gd name="connsiteY8" fmla="*/ 0 h 1265506"/>
              <a:gd name="connsiteX9" fmla="*/ 5054172 w 8281359"/>
              <a:gd name="connsiteY9" fmla="*/ 0 h 1265506"/>
              <a:gd name="connsiteX10" fmla="*/ 5721725 w 8281359"/>
              <a:gd name="connsiteY10" fmla="*/ 0 h 1265506"/>
              <a:gd name="connsiteX11" fmla="*/ 6471257 w 8281359"/>
              <a:gd name="connsiteY11" fmla="*/ 0 h 1265506"/>
              <a:gd name="connsiteX12" fmla="*/ 6810889 w 8281359"/>
              <a:gd name="connsiteY12" fmla="*/ 0 h 1265506"/>
              <a:gd name="connsiteX13" fmla="*/ 7150521 w 8281359"/>
              <a:gd name="connsiteY13" fmla="*/ 0 h 1265506"/>
              <a:gd name="connsiteX14" fmla="*/ 7572134 w 8281359"/>
              <a:gd name="connsiteY14" fmla="*/ 0 h 1265506"/>
              <a:gd name="connsiteX15" fmla="*/ 8239686 w 8281359"/>
              <a:gd name="connsiteY15" fmla="*/ 0 h 1265506"/>
              <a:gd name="connsiteX16" fmla="*/ 8281359 w 8281359"/>
              <a:gd name="connsiteY16" fmla="*/ 41673 h 1265506"/>
              <a:gd name="connsiteX17" fmla="*/ 8281359 w 8281359"/>
              <a:gd name="connsiteY17" fmla="*/ 632753 h 1265506"/>
              <a:gd name="connsiteX18" fmla="*/ 8281359 w 8281359"/>
              <a:gd name="connsiteY18" fmla="*/ 1223833 h 1265506"/>
              <a:gd name="connsiteX19" fmla="*/ 8239686 w 8281359"/>
              <a:gd name="connsiteY19" fmla="*/ 1265506 h 1265506"/>
              <a:gd name="connsiteX20" fmla="*/ 7818074 w 8281359"/>
              <a:gd name="connsiteY20" fmla="*/ 1265506 h 1265506"/>
              <a:gd name="connsiteX21" fmla="*/ 7478442 w 8281359"/>
              <a:gd name="connsiteY21" fmla="*/ 1265506 h 1265506"/>
              <a:gd name="connsiteX22" fmla="*/ 6728909 w 8281359"/>
              <a:gd name="connsiteY22" fmla="*/ 1265506 h 1265506"/>
              <a:gd name="connsiteX23" fmla="*/ 6307297 w 8281359"/>
              <a:gd name="connsiteY23" fmla="*/ 1265506 h 1265506"/>
              <a:gd name="connsiteX24" fmla="*/ 5557765 w 8281359"/>
              <a:gd name="connsiteY24" fmla="*/ 1265506 h 1265506"/>
              <a:gd name="connsiteX25" fmla="*/ 5054172 w 8281359"/>
              <a:gd name="connsiteY25" fmla="*/ 1265506 h 1265506"/>
              <a:gd name="connsiteX26" fmla="*/ 4632560 w 8281359"/>
              <a:gd name="connsiteY26" fmla="*/ 1265506 h 1265506"/>
              <a:gd name="connsiteX27" fmla="*/ 4128968 w 8281359"/>
              <a:gd name="connsiteY27" fmla="*/ 1265506 h 1265506"/>
              <a:gd name="connsiteX28" fmla="*/ 3707356 w 8281359"/>
              <a:gd name="connsiteY28" fmla="*/ 1265506 h 1265506"/>
              <a:gd name="connsiteX29" fmla="*/ 3203764 w 8281359"/>
              <a:gd name="connsiteY29" fmla="*/ 1265506 h 1265506"/>
              <a:gd name="connsiteX30" fmla="*/ 2864132 w 8281359"/>
              <a:gd name="connsiteY30" fmla="*/ 1265506 h 1265506"/>
              <a:gd name="connsiteX31" fmla="*/ 2442520 w 8281359"/>
              <a:gd name="connsiteY31" fmla="*/ 1265506 h 1265506"/>
              <a:gd name="connsiteX32" fmla="*/ 1938927 w 8281359"/>
              <a:gd name="connsiteY32" fmla="*/ 1265506 h 1265506"/>
              <a:gd name="connsiteX33" fmla="*/ 1271375 w 8281359"/>
              <a:gd name="connsiteY33" fmla="*/ 1265506 h 1265506"/>
              <a:gd name="connsiteX34" fmla="*/ 685803 w 8281359"/>
              <a:gd name="connsiteY34" fmla="*/ 1265506 h 1265506"/>
              <a:gd name="connsiteX35" fmla="*/ 41673 w 8281359"/>
              <a:gd name="connsiteY35" fmla="*/ 1265506 h 1265506"/>
              <a:gd name="connsiteX36" fmla="*/ 0 w 8281359"/>
              <a:gd name="connsiteY36" fmla="*/ 1223833 h 1265506"/>
              <a:gd name="connsiteX37" fmla="*/ 0 w 8281359"/>
              <a:gd name="connsiteY37" fmla="*/ 668218 h 1265506"/>
              <a:gd name="connsiteX38" fmla="*/ 0 w 8281359"/>
              <a:gd name="connsiteY38" fmla="*/ 41673 h 126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81359" h="1265506" fill="none" extrusionOk="0">
                <a:moveTo>
                  <a:pt x="0" y="41673"/>
                </a:moveTo>
                <a:cubicBezTo>
                  <a:pt x="-161" y="17720"/>
                  <a:pt x="22010" y="-5839"/>
                  <a:pt x="41673" y="0"/>
                </a:cubicBezTo>
                <a:cubicBezTo>
                  <a:pt x="125264" y="-33110"/>
                  <a:pt x="278839" y="25535"/>
                  <a:pt x="381305" y="0"/>
                </a:cubicBezTo>
                <a:cubicBezTo>
                  <a:pt x="483771" y="-25535"/>
                  <a:pt x="889400" y="40559"/>
                  <a:pt x="1048857" y="0"/>
                </a:cubicBezTo>
                <a:cubicBezTo>
                  <a:pt x="1208314" y="-40559"/>
                  <a:pt x="1601762" y="76479"/>
                  <a:pt x="1798390" y="0"/>
                </a:cubicBezTo>
                <a:cubicBezTo>
                  <a:pt x="1995018" y="-76479"/>
                  <a:pt x="2242908" y="25200"/>
                  <a:pt x="2465943" y="0"/>
                </a:cubicBezTo>
                <a:cubicBezTo>
                  <a:pt x="2688978" y="-25200"/>
                  <a:pt x="2873909" y="5711"/>
                  <a:pt x="3133495" y="0"/>
                </a:cubicBezTo>
                <a:cubicBezTo>
                  <a:pt x="3393081" y="-5711"/>
                  <a:pt x="3554401" y="2049"/>
                  <a:pt x="3719067" y="0"/>
                </a:cubicBezTo>
                <a:cubicBezTo>
                  <a:pt x="3883733" y="-2049"/>
                  <a:pt x="4116624" y="47641"/>
                  <a:pt x="4386620" y="0"/>
                </a:cubicBezTo>
                <a:cubicBezTo>
                  <a:pt x="4656616" y="-47641"/>
                  <a:pt x="4757315" y="41533"/>
                  <a:pt x="5054172" y="0"/>
                </a:cubicBezTo>
                <a:cubicBezTo>
                  <a:pt x="5351029" y="-41533"/>
                  <a:pt x="5442322" y="50093"/>
                  <a:pt x="5721725" y="0"/>
                </a:cubicBezTo>
                <a:cubicBezTo>
                  <a:pt x="6001128" y="-50093"/>
                  <a:pt x="6116329" y="20046"/>
                  <a:pt x="6471257" y="0"/>
                </a:cubicBezTo>
                <a:cubicBezTo>
                  <a:pt x="6826185" y="-20046"/>
                  <a:pt x="6735135" y="6713"/>
                  <a:pt x="6810889" y="0"/>
                </a:cubicBezTo>
                <a:cubicBezTo>
                  <a:pt x="6886643" y="-6713"/>
                  <a:pt x="7043742" y="1792"/>
                  <a:pt x="7150521" y="0"/>
                </a:cubicBezTo>
                <a:cubicBezTo>
                  <a:pt x="7257300" y="-1792"/>
                  <a:pt x="7385169" y="22689"/>
                  <a:pt x="7572134" y="0"/>
                </a:cubicBezTo>
                <a:cubicBezTo>
                  <a:pt x="7759099" y="-22689"/>
                  <a:pt x="7992400" y="4149"/>
                  <a:pt x="8239686" y="0"/>
                </a:cubicBezTo>
                <a:cubicBezTo>
                  <a:pt x="8263458" y="1330"/>
                  <a:pt x="8283907" y="15713"/>
                  <a:pt x="8281359" y="41673"/>
                </a:cubicBezTo>
                <a:cubicBezTo>
                  <a:pt x="8325465" y="173442"/>
                  <a:pt x="8229698" y="346116"/>
                  <a:pt x="8281359" y="632753"/>
                </a:cubicBezTo>
                <a:cubicBezTo>
                  <a:pt x="8333020" y="919390"/>
                  <a:pt x="8238396" y="995826"/>
                  <a:pt x="8281359" y="1223833"/>
                </a:cubicBezTo>
                <a:cubicBezTo>
                  <a:pt x="8276349" y="1245409"/>
                  <a:pt x="8263832" y="1266365"/>
                  <a:pt x="8239686" y="1265506"/>
                </a:cubicBezTo>
                <a:cubicBezTo>
                  <a:pt x="8085431" y="1279425"/>
                  <a:pt x="7980735" y="1244553"/>
                  <a:pt x="7818074" y="1265506"/>
                </a:cubicBezTo>
                <a:cubicBezTo>
                  <a:pt x="7655413" y="1286459"/>
                  <a:pt x="7547953" y="1260538"/>
                  <a:pt x="7478442" y="1265506"/>
                </a:cubicBezTo>
                <a:cubicBezTo>
                  <a:pt x="7408931" y="1270474"/>
                  <a:pt x="6953234" y="1195837"/>
                  <a:pt x="6728909" y="1265506"/>
                </a:cubicBezTo>
                <a:cubicBezTo>
                  <a:pt x="6504584" y="1335175"/>
                  <a:pt x="6435836" y="1231814"/>
                  <a:pt x="6307297" y="1265506"/>
                </a:cubicBezTo>
                <a:cubicBezTo>
                  <a:pt x="6178758" y="1299198"/>
                  <a:pt x="5751742" y="1228899"/>
                  <a:pt x="5557765" y="1265506"/>
                </a:cubicBezTo>
                <a:cubicBezTo>
                  <a:pt x="5363788" y="1302113"/>
                  <a:pt x="5201307" y="1247808"/>
                  <a:pt x="5054172" y="1265506"/>
                </a:cubicBezTo>
                <a:cubicBezTo>
                  <a:pt x="4907037" y="1283204"/>
                  <a:pt x="4834245" y="1221082"/>
                  <a:pt x="4632560" y="1265506"/>
                </a:cubicBezTo>
                <a:cubicBezTo>
                  <a:pt x="4430875" y="1309930"/>
                  <a:pt x="4300560" y="1229589"/>
                  <a:pt x="4128968" y="1265506"/>
                </a:cubicBezTo>
                <a:cubicBezTo>
                  <a:pt x="3957376" y="1301423"/>
                  <a:pt x="3799144" y="1235311"/>
                  <a:pt x="3707356" y="1265506"/>
                </a:cubicBezTo>
                <a:cubicBezTo>
                  <a:pt x="3615568" y="1295701"/>
                  <a:pt x="3331429" y="1214334"/>
                  <a:pt x="3203764" y="1265506"/>
                </a:cubicBezTo>
                <a:cubicBezTo>
                  <a:pt x="3076099" y="1316678"/>
                  <a:pt x="3000694" y="1228963"/>
                  <a:pt x="2864132" y="1265506"/>
                </a:cubicBezTo>
                <a:cubicBezTo>
                  <a:pt x="2727570" y="1302049"/>
                  <a:pt x="2622553" y="1235853"/>
                  <a:pt x="2442520" y="1265506"/>
                </a:cubicBezTo>
                <a:cubicBezTo>
                  <a:pt x="2262487" y="1295159"/>
                  <a:pt x="2147231" y="1265378"/>
                  <a:pt x="1938927" y="1265506"/>
                </a:cubicBezTo>
                <a:cubicBezTo>
                  <a:pt x="1730623" y="1265634"/>
                  <a:pt x="1451900" y="1223209"/>
                  <a:pt x="1271375" y="1265506"/>
                </a:cubicBezTo>
                <a:cubicBezTo>
                  <a:pt x="1090850" y="1307803"/>
                  <a:pt x="930577" y="1211401"/>
                  <a:pt x="685803" y="1265506"/>
                </a:cubicBezTo>
                <a:cubicBezTo>
                  <a:pt x="441029" y="1319611"/>
                  <a:pt x="194845" y="1189690"/>
                  <a:pt x="41673" y="1265506"/>
                </a:cubicBezTo>
                <a:cubicBezTo>
                  <a:pt x="23358" y="1267954"/>
                  <a:pt x="555" y="1246246"/>
                  <a:pt x="0" y="1223833"/>
                </a:cubicBezTo>
                <a:cubicBezTo>
                  <a:pt x="-53856" y="1105375"/>
                  <a:pt x="12060" y="840070"/>
                  <a:pt x="0" y="668218"/>
                </a:cubicBezTo>
                <a:cubicBezTo>
                  <a:pt x="-12060" y="496366"/>
                  <a:pt x="26785" y="283859"/>
                  <a:pt x="0" y="41673"/>
                </a:cubicBezTo>
                <a:close/>
              </a:path>
              <a:path w="8281359" h="1265506" stroke="0" extrusionOk="0">
                <a:moveTo>
                  <a:pt x="0" y="41673"/>
                </a:moveTo>
                <a:cubicBezTo>
                  <a:pt x="2177" y="15577"/>
                  <a:pt x="24756" y="1950"/>
                  <a:pt x="41673" y="0"/>
                </a:cubicBezTo>
                <a:cubicBezTo>
                  <a:pt x="178136" y="-24291"/>
                  <a:pt x="533312" y="33171"/>
                  <a:pt x="709225" y="0"/>
                </a:cubicBezTo>
                <a:cubicBezTo>
                  <a:pt x="885138" y="-33171"/>
                  <a:pt x="1199651" y="46270"/>
                  <a:pt x="1458758" y="0"/>
                </a:cubicBezTo>
                <a:cubicBezTo>
                  <a:pt x="1717865" y="-46270"/>
                  <a:pt x="1651391" y="24775"/>
                  <a:pt x="1798390" y="0"/>
                </a:cubicBezTo>
                <a:cubicBezTo>
                  <a:pt x="1945389" y="-24775"/>
                  <a:pt x="2033516" y="40506"/>
                  <a:pt x="2138022" y="0"/>
                </a:cubicBezTo>
                <a:cubicBezTo>
                  <a:pt x="2242528" y="-40506"/>
                  <a:pt x="2582060" y="54926"/>
                  <a:pt x="2805575" y="0"/>
                </a:cubicBezTo>
                <a:cubicBezTo>
                  <a:pt x="3029090" y="-54926"/>
                  <a:pt x="3227631" y="60693"/>
                  <a:pt x="3555107" y="0"/>
                </a:cubicBezTo>
                <a:cubicBezTo>
                  <a:pt x="3882583" y="-60693"/>
                  <a:pt x="3739261" y="7210"/>
                  <a:pt x="3894739" y="0"/>
                </a:cubicBezTo>
                <a:cubicBezTo>
                  <a:pt x="4050217" y="-7210"/>
                  <a:pt x="4319009" y="55164"/>
                  <a:pt x="4480311" y="0"/>
                </a:cubicBezTo>
                <a:cubicBezTo>
                  <a:pt x="4641613" y="-55164"/>
                  <a:pt x="4741913" y="41721"/>
                  <a:pt x="4901924" y="0"/>
                </a:cubicBezTo>
                <a:cubicBezTo>
                  <a:pt x="5061935" y="-41721"/>
                  <a:pt x="5160531" y="16407"/>
                  <a:pt x="5241556" y="0"/>
                </a:cubicBezTo>
                <a:cubicBezTo>
                  <a:pt x="5322581" y="-16407"/>
                  <a:pt x="5442397" y="29828"/>
                  <a:pt x="5581187" y="0"/>
                </a:cubicBezTo>
                <a:cubicBezTo>
                  <a:pt x="5719977" y="-29828"/>
                  <a:pt x="5897857" y="69556"/>
                  <a:pt x="6166760" y="0"/>
                </a:cubicBezTo>
                <a:cubicBezTo>
                  <a:pt x="6435663" y="-69556"/>
                  <a:pt x="6505105" y="34495"/>
                  <a:pt x="6752332" y="0"/>
                </a:cubicBezTo>
                <a:cubicBezTo>
                  <a:pt x="6999559" y="-34495"/>
                  <a:pt x="7019544" y="33309"/>
                  <a:pt x="7091964" y="0"/>
                </a:cubicBezTo>
                <a:cubicBezTo>
                  <a:pt x="7164384" y="-33309"/>
                  <a:pt x="7459555" y="53672"/>
                  <a:pt x="7595556" y="0"/>
                </a:cubicBezTo>
                <a:cubicBezTo>
                  <a:pt x="7731557" y="-53672"/>
                  <a:pt x="8092952" y="43074"/>
                  <a:pt x="8239686" y="0"/>
                </a:cubicBezTo>
                <a:cubicBezTo>
                  <a:pt x="8256071" y="-115"/>
                  <a:pt x="8279750" y="14832"/>
                  <a:pt x="8281359" y="41673"/>
                </a:cubicBezTo>
                <a:cubicBezTo>
                  <a:pt x="8290925" y="251454"/>
                  <a:pt x="8216150" y="370995"/>
                  <a:pt x="8281359" y="632753"/>
                </a:cubicBezTo>
                <a:cubicBezTo>
                  <a:pt x="8346568" y="894511"/>
                  <a:pt x="8280407" y="1105238"/>
                  <a:pt x="8281359" y="1223833"/>
                </a:cubicBezTo>
                <a:cubicBezTo>
                  <a:pt x="8279624" y="1245989"/>
                  <a:pt x="8262715" y="1267240"/>
                  <a:pt x="8239686" y="1265506"/>
                </a:cubicBezTo>
                <a:cubicBezTo>
                  <a:pt x="8065778" y="1293391"/>
                  <a:pt x="7661480" y="1207630"/>
                  <a:pt x="7490153" y="1265506"/>
                </a:cubicBezTo>
                <a:cubicBezTo>
                  <a:pt x="7318826" y="1323382"/>
                  <a:pt x="7262716" y="1239105"/>
                  <a:pt x="7068541" y="1265506"/>
                </a:cubicBezTo>
                <a:cubicBezTo>
                  <a:pt x="6874366" y="1291907"/>
                  <a:pt x="6844048" y="1227733"/>
                  <a:pt x="6646929" y="1265506"/>
                </a:cubicBezTo>
                <a:cubicBezTo>
                  <a:pt x="6449810" y="1303279"/>
                  <a:pt x="6134101" y="1210428"/>
                  <a:pt x="5979377" y="1265506"/>
                </a:cubicBezTo>
                <a:cubicBezTo>
                  <a:pt x="5824653" y="1320584"/>
                  <a:pt x="5684336" y="1224222"/>
                  <a:pt x="5557765" y="1265506"/>
                </a:cubicBezTo>
                <a:cubicBezTo>
                  <a:pt x="5431194" y="1306790"/>
                  <a:pt x="5271257" y="1216257"/>
                  <a:pt x="5136153" y="1265506"/>
                </a:cubicBezTo>
                <a:cubicBezTo>
                  <a:pt x="5001049" y="1314755"/>
                  <a:pt x="4951213" y="1235781"/>
                  <a:pt x="4796521" y="1265506"/>
                </a:cubicBezTo>
                <a:cubicBezTo>
                  <a:pt x="4641829" y="1295231"/>
                  <a:pt x="4447041" y="1197857"/>
                  <a:pt x="4210948" y="1265506"/>
                </a:cubicBezTo>
                <a:cubicBezTo>
                  <a:pt x="3974855" y="1333155"/>
                  <a:pt x="3963598" y="1265231"/>
                  <a:pt x="3871316" y="1265506"/>
                </a:cubicBezTo>
                <a:cubicBezTo>
                  <a:pt x="3779034" y="1265781"/>
                  <a:pt x="3621164" y="1230801"/>
                  <a:pt x="3531684" y="1265506"/>
                </a:cubicBezTo>
                <a:cubicBezTo>
                  <a:pt x="3442204" y="1300211"/>
                  <a:pt x="3067941" y="1211704"/>
                  <a:pt x="2864132" y="1265506"/>
                </a:cubicBezTo>
                <a:cubicBezTo>
                  <a:pt x="2660323" y="1319308"/>
                  <a:pt x="2484418" y="1205129"/>
                  <a:pt x="2196579" y="1265506"/>
                </a:cubicBezTo>
                <a:cubicBezTo>
                  <a:pt x="1908740" y="1325883"/>
                  <a:pt x="1773680" y="1185819"/>
                  <a:pt x="1529027" y="1265506"/>
                </a:cubicBezTo>
                <a:cubicBezTo>
                  <a:pt x="1284374" y="1345193"/>
                  <a:pt x="950301" y="1263366"/>
                  <a:pt x="779494" y="1265506"/>
                </a:cubicBezTo>
                <a:cubicBezTo>
                  <a:pt x="608687" y="1267646"/>
                  <a:pt x="317658" y="1230335"/>
                  <a:pt x="41673" y="1265506"/>
                </a:cubicBezTo>
                <a:cubicBezTo>
                  <a:pt x="13861" y="1266964"/>
                  <a:pt x="-1527" y="1246188"/>
                  <a:pt x="0" y="1223833"/>
                </a:cubicBezTo>
                <a:cubicBezTo>
                  <a:pt x="-9606" y="1003336"/>
                  <a:pt x="26437" y="832923"/>
                  <a:pt x="0" y="632753"/>
                </a:cubicBezTo>
                <a:cubicBezTo>
                  <a:pt x="-26437" y="432583"/>
                  <a:pt x="26138" y="323005"/>
                  <a:pt x="0" y="41673"/>
                </a:cubicBezTo>
                <a:close/>
              </a:path>
            </a:pathLst>
          </a:custGeom>
          <a:solidFill>
            <a:schemeClr val="bg1"/>
          </a:solidFill>
          <a:ln w="19050">
            <a:extLst>
              <a:ext uri="{C807C97D-BFC1-408E-A445-0C87EB9F89A2}">
                <ask:lineSketchStyleProps xmlns:ask="http://schemas.microsoft.com/office/drawing/2018/sketchyshapes" sd="1440292366">
                  <a:prstGeom prst="roundRect">
                    <a:avLst>
                      <a:gd name="adj" fmla="val 3293"/>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erson sitting on a chair&#10;&#10;Description automatically generated with medium confidence">
            <a:extLst>
              <a:ext uri="{FF2B5EF4-FFF2-40B4-BE49-F238E27FC236}">
                <a16:creationId xmlns:a16="http://schemas.microsoft.com/office/drawing/2014/main" id="{17BE31B3-3565-45A8-9A9B-5295ADCBADF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0714" r="15124" b="16976"/>
          <a:stretch/>
        </p:blipFill>
        <p:spPr>
          <a:xfrm>
            <a:off x="7215595" y="260381"/>
            <a:ext cx="1395455" cy="1188857"/>
          </a:xfrm>
          <a:prstGeom prst="rect">
            <a:avLst/>
          </a:prstGeom>
        </p:spPr>
      </p:pic>
    </p:spTree>
    <p:extLst>
      <p:ext uri="{BB962C8B-B14F-4D97-AF65-F5344CB8AC3E}">
        <p14:creationId xmlns:p14="http://schemas.microsoft.com/office/powerpoint/2010/main" val="1554217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CC618-0639-44D2-AE1E-4866B40E35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AD65D3-4DA0-4061-A595-78A0319D2A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9D02E-10C2-488C-B07D-74D837C9BB1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12E8D0EB-B4C8-423E-A7C1-9E737E7E07D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1B195C-0E36-4F5A-A4CD-8CB71A22208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352C7A-8767-4C38-B12D-9ADC592A4CF5}" type="slidenum">
              <a:rPr lang="en-US" smtClean="0"/>
              <a:t>‹#›</a:t>
            </a:fld>
            <a:endParaRPr lang="en-US" dirty="0"/>
          </a:p>
        </p:txBody>
      </p:sp>
      <p:sp>
        <p:nvSpPr>
          <p:cNvPr id="11" name="Rectangle: Rounded Corners 10">
            <a:extLst>
              <a:ext uri="{FF2B5EF4-FFF2-40B4-BE49-F238E27FC236}">
                <a16:creationId xmlns:a16="http://schemas.microsoft.com/office/drawing/2014/main" id="{3A328688-D2A9-48D9-9531-0F889DA1B5D9}"/>
              </a:ext>
            </a:extLst>
          </p:cNvPr>
          <p:cNvSpPr/>
          <p:nvPr userDrawn="1"/>
        </p:nvSpPr>
        <p:spPr>
          <a:xfrm>
            <a:off x="448575" y="260381"/>
            <a:ext cx="8281359" cy="6440757"/>
          </a:xfrm>
          <a:custGeom>
            <a:avLst/>
            <a:gdLst>
              <a:gd name="connsiteX0" fmla="*/ 0 w 8281359"/>
              <a:gd name="connsiteY0" fmla="*/ 212094 h 6440757"/>
              <a:gd name="connsiteX1" fmla="*/ 212094 w 8281359"/>
              <a:gd name="connsiteY1" fmla="*/ 0 h 6440757"/>
              <a:gd name="connsiteX2" fmla="*/ 773321 w 8281359"/>
              <a:gd name="connsiteY2" fmla="*/ 0 h 6440757"/>
              <a:gd name="connsiteX3" fmla="*/ 1098832 w 8281359"/>
              <a:gd name="connsiteY3" fmla="*/ 0 h 6440757"/>
              <a:gd name="connsiteX4" fmla="*/ 1817202 w 8281359"/>
              <a:gd name="connsiteY4" fmla="*/ 0 h 6440757"/>
              <a:gd name="connsiteX5" fmla="*/ 2221285 w 8281359"/>
              <a:gd name="connsiteY5" fmla="*/ 0 h 6440757"/>
              <a:gd name="connsiteX6" fmla="*/ 2939655 w 8281359"/>
              <a:gd name="connsiteY6" fmla="*/ 0 h 6440757"/>
              <a:gd name="connsiteX7" fmla="*/ 3265166 w 8281359"/>
              <a:gd name="connsiteY7" fmla="*/ 0 h 6440757"/>
              <a:gd name="connsiteX8" fmla="*/ 3983536 w 8281359"/>
              <a:gd name="connsiteY8" fmla="*/ 0 h 6440757"/>
              <a:gd name="connsiteX9" fmla="*/ 4387619 w 8281359"/>
              <a:gd name="connsiteY9" fmla="*/ 0 h 6440757"/>
              <a:gd name="connsiteX10" fmla="*/ 5105989 w 8281359"/>
              <a:gd name="connsiteY10" fmla="*/ 0 h 6440757"/>
              <a:gd name="connsiteX11" fmla="*/ 5588644 w 8281359"/>
              <a:gd name="connsiteY11" fmla="*/ 0 h 6440757"/>
              <a:gd name="connsiteX12" fmla="*/ 5992727 w 8281359"/>
              <a:gd name="connsiteY12" fmla="*/ 0 h 6440757"/>
              <a:gd name="connsiteX13" fmla="*/ 6475382 w 8281359"/>
              <a:gd name="connsiteY13" fmla="*/ 0 h 6440757"/>
              <a:gd name="connsiteX14" fmla="*/ 6879465 w 8281359"/>
              <a:gd name="connsiteY14" fmla="*/ 0 h 6440757"/>
              <a:gd name="connsiteX15" fmla="*/ 7362120 w 8281359"/>
              <a:gd name="connsiteY15" fmla="*/ 0 h 6440757"/>
              <a:gd name="connsiteX16" fmla="*/ 8069265 w 8281359"/>
              <a:gd name="connsiteY16" fmla="*/ 0 h 6440757"/>
              <a:gd name="connsiteX17" fmla="*/ 8281359 w 8281359"/>
              <a:gd name="connsiteY17" fmla="*/ 212094 h 6440757"/>
              <a:gd name="connsiteX18" fmla="*/ 8281359 w 8281359"/>
              <a:gd name="connsiteY18" fmla="*/ 879386 h 6440757"/>
              <a:gd name="connsiteX19" fmla="*/ 8281359 w 8281359"/>
              <a:gd name="connsiteY19" fmla="*/ 1426347 h 6440757"/>
              <a:gd name="connsiteX20" fmla="*/ 8281359 w 8281359"/>
              <a:gd name="connsiteY20" fmla="*/ 1792811 h 6440757"/>
              <a:gd name="connsiteX21" fmla="*/ 8281359 w 8281359"/>
              <a:gd name="connsiteY21" fmla="*/ 2339772 h 6440757"/>
              <a:gd name="connsiteX22" fmla="*/ 8281359 w 8281359"/>
              <a:gd name="connsiteY22" fmla="*/ 2946898 h 6440757"/>
              <a:gd name="connsiteX23" fmla="*/ 8281359 w 8281359"/>
              <a:gd name="connsiteY23" fmla="*/ 3433693 h 6440757"/>
              <a:gd name="connsiteX24" fmla="*/ 8281359 w 8281359"/>
              <a:gd name="connsiteY24" fmla="*/ 3860323 h 6440757"/>
              <a:gd name="connsiteX25" fmla="*/ 8281359 w 8281359"/>
              <a:gd name="connsiteY25" fmla="*/ 4407283 h 6440757"/>
              <a:gd name="connsiteX26" fmla="*/ 8281359 w 8281359"/>
              <a:gd name="connsiteY26" fmla="*/ 4894079 h 6440757"/>
              <a:gd name="connsiteX27" fmla="*/ 8281359 w 8281359"/>
              <a:gd name="connsiteY27" fmla="*/ 5320708 h 6440757"/>
              <a:gd name="connsiteX28" fmla="*/ 8281359 w 8281359"/>
              <a:gd name="connsiteY28" fmla="*/ 6228663 h 6440757"/>
              <a:gd name="connsiteX29" fmla="*/ 8069265 w 8281359"/>
              <a:gd name="connsiteY29" fmla="*/ 6440757 h 6440757"/>
              <a:gd name="connsiteX30" fmla="*/ 7429467 w 8281359"/>
              <a:gd name="connsiteY30" fmla="*/ 6440757 h 6440757"/>
              <a:gd name="connsiteX31" fmla="*/ 6789669 w 8281359"/>
              <a:gd name="connsiteY31" fmla="*/ 6440757 h 6440757"/>
              <a:gd name="connsiteX32" fmla="*/ 6307014 w 8281359"/>
              <a:gd name="connsiteY32" fmla="*/ 6440757 h 6440757"/>
              <a:gd name="connsiteX33" fmla="*/ 5981502 w 8281359"/>
              <a:gd name="connsiteY33" fmla="*/ 6440757 h 6440757"/>
              <a:gd name="connsiteX34" fmla="*/ 5420276 w 8281359"/>
              <a:gd name="connsiteY34" fmla="*/ 6440757 h 6440757"/>
              <a:gd name="connsiteX35" fmla="*/ 4859049 w 8281359"/>
              <a:gd name="connsiteY35" fmla="*/ 6440757 h 6440757"/>
              <a:gd name="connsiteX36" fmla="*/ 4140680 w 8281359"/>
              <a:gd name="connsiteY36" fmla="*/ 6440757 h 6440757"/>
              <a:gd name="connsiteX37" fmla="*/ 3658025 w 8281359"/>
              <a:gd name="connsiteY37" fmla="*/ 6440757 h 6440757"/>
              <a:gd name="connsiteX38" fmla="*/ 3018227 w 8281359"/>
              <a:gd name="connsiteY38" fmla="*/ 6440757 h 6440757"/>
              <a:gd name="connsiteX39" fmla="*/ 2614143 w 8281359"/>
              <a:gd name="connsiteY39" fmla="*/ 6440757 h 6440757"/>
              <a:gd name="connsiteX40" fmla="*/ 2131489 w 8281359"/>
              <a:gd name="connsiteY40" fmla="*/ 6440757 h 6440757"/>
              <a:gd name="connsiteX41" fmla="*/ 1648834 w 8281359"/>
              <a:gd name="connsiteY41" fmla="*/ 6440757 h 6440757"/>
              <a:gd name="connsiteX42" fmla="*/ 1009036 w 8281359"/>
              <a:gd name="connsiteY42" fmla="*/ 6440757 h 6440757"/>
              <a:gd name="connsiteX43" fmla="*/ 212094 w 8281359"/>
              <a:gd name="connsiteY43" fmla="*/ 6440757 h 6440757"/>
              <a:gd name="connsiteX44" fmla="*/ 0 w 8281359"/>
              <a:gd name="connsiteY44" fmla="*/ 6228663 h 6440757"/>
              <a:gd name="connsiteX45" fmla="*/ 0 w 8281359"/>
              <a:gd name="connsiteY45" fmla="*/ 5862199 h 6440757"/>
              <a:gd name="connsiteX46" fmla="*/ 0 w 8281359"/>
              <a:gd name="connsiteY46" fmla="*/ 5435570 h 6440757"/>
              <a:gd name="connsiteX47" fmla="*/ 0 w 8281359"/>
              <a:gd name="connsiteY47" fmla="*/ 5008940 h 6440757"/>
              <a:gd name="connsiteX48" fmla="*/ 0 w 8281359"/>
              <a:gd name="connsiteY48" fmla="*/ 4401814 h 6440757"/>
              <a:gd name="connsiteX49" fmla="*/ 0 w 8281359"/>
              <a:gd name="connsiteY49" fmla="*/ 3794687 h 6440757"/>
              <a:gd name="connsiteX50" fmla="*/ 0 w 8281359"/>
              <a:gd name="connsiteY50" fmla="*/ 3368058 h 6440757"/>
              <a:gd name="connsiteX51" fmla="*/ 0 w 8281359"/>
              <a:gd name="connsiteY51" fmla="*/ 2821097 h 6440757"/>
              <a:gd name="connsiteX52" fmla="*/ 0 w 8281359"/>
              <a:gd name="connsiteY52" fmla="*/ 2454633 h 6440757"/>
              <a:gd name="connsiteX53" fmla="*/ 0 w 8281359"/>
              <a:gd name="connsiteY53" fmla="*/ 2028004 h 6440757"/>
              <a:gd name="connsiteX54" fmla="*/ 0 w 8281359"/>
              <a:gd name="connsiteY54" fmla="*/ 1420877 h 6440757"/>
              <a:gd name="connsiteX55" fmla="*/ 0 w 8281359"/>
              <a:gd name="connsiteY55" fmla="*/ 873917 h 6440757"/>
              <a:gd name="connsiteX56" fmla="*/ 0 w 8281359"/>
              <a:gd name="connsiteY56" fmla="*/ 212094 h 644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281359" h="6440757" fill="none" extrusionOk="0">
                <a:moveTo>
                  <a:pt x="0" y="212094"/>
                </a:moveTo>
                <a:cubicBezTo>
                  <a:pt x="10234" y="112935"/>
                  <a:pt x="98189" y="-3734"/>
                  <a:pt x="212094" y="0"/>
                </a:cubicBezTo>
                <a:cubicBezTo>
                  <a:pt x="422373" y="-20505"/>
                  <a:pt x="517757" y="9061"/>
                  <a:pt x="773321" y="0"/>
                </a:cubicBezTo>
                <a:cubicBezTo>
                  <a:pt x="1028885" y="-9061"/>
                  <a:pt x="1001138" y="32603"/>
                  <a:pt x="1098832" y="0"/>
                </a:cubicBezTo>
                <a:cubicBezTo>
                  <a:pt x="1196526" y="-32603"/>
                  <a:pt x="1520742" y="8088"/>
                  <a:pt x="1817202" y="0"/>
                </a:cubicBezTo>
                <a:cubicBezTo>
                  <a:pt x="2113662" y="-8088"/>
                  <a:pt x="2058189" y="12992"/>
                  <a:pt x="2221285" y="0"/>
                </a:cubicBezTo>
                <a:cubicBezTo>
                  <a:pt x="2384381" y="-12992"/>
                  <a:pt x="2614616" y="42869"/>
                  <a:pt x="2939655" y="0"/>
                </a:cubicBezTo>
                <a:cubicBezTo>
                  <a:pt x="3264694" y="-42869"/>
                  <a:pt x="3103313" y="36303"/>
                  <a:pt x="3265166" y="0"/>
                </a:cubicBezTo>
                <a:cubicBezTo>
                  <a:pt x="3427019" y="-36303"/>
                  <a:pt x="3669643" y="3092"/>
                  <a:pt x="3983536" y="0"/>
                </a:cubicBezTo>
                <a:cubicBezTo>
                  <a:pt x="4297429" y="-3092"/>
                  <a:pt x="4281838" y="4828"/>
                  <a:pt x="4387619" y="0"/>
                </a:cubicBezTo>
                <a:cubicBezTo>
                  <a:pt x="4493400" y="-4828"/>
                  <a:pt x="4930846" y="83293"/>
                  <a:pt x="5105989" y="0"/>
                </a:cubicBezTo>
                <a:cubicBezTo>
                  <a:pt x="5281132" y="-83293"/>
                  <a:pt x="5447277" y="43605"/>
                  <a:pt x="5588644" y="0"/>
                </a:cubicBezTo>
                <a:cubicBezTo>
                  <a:pt x="5730011" y="-43605"/>
                  <a:pt x="5873268" y="22195"/>
                  <a:pt x="5992727" y="0"/>
                </a:cubicBezTo>
                <a:cubicBezTo>
                  <a:pt x="6112186" y="-22195"/>
                  <a:pt x="6346097" y="971"/>
                  <a:pt x="6475382" y="0"/>
                </a:cubicBezTo>
                <a:cubicBezTo>
                  <a:pt x="6604667" y="-971"/>
                  <a:pt x="6767449" y="23736"/>
                  <a:pt x="6879465" y="0"/>
                </a:cubicBezTo>
                <a:cubicBezTo>
                  <a:pt x="6991481" y="-23736"/>
                  <a:pt x="7153937" y="24551"/>
                  <a:pt x="7362120" y="0"/>
                </a:cubicBezTo>
                <a:cubicBezTo>
                  <a:pt x="7570304" y="-24551"/>
                  <a:pt x="7822798" y="67569"/>
                  <a:pt x="8069265" y="0"/>
                </a:cubicBezTo>
                <a:cubicBezTo>
                  <a:pt x="8162847" y="-21666"/>
                  <a:pt x="8311165" y="76587"/>
                  <a:pt x="8281359" y="212094"/>
                </a:cubicBezTo>
                <a:cubicBezTo>
                  <a:pt x="8310922" y="528165"/>
                  <a:pt x="8278988" y="679020"/>
                  <a:pt x="8281359" y="879386"/>
                </a:cubicBezTo>
                <a:cubicBezTo>
                  <a:pt x="8283730" y="1079752"/>
                  <a:pt x="8215956" y="1169567"/>
                  <a:pt x="8281359" y="1426347"/>
                </a:cubicBezTo>
                <a:cubicBezTo>
                  <a:pt x="8346762" y="1683127"/>
                  <a:pt x="8241904" y="1632098"/>
                  <a:pt x="8281359" y="1792811"/>
                </a:cubicBezTo>
                <a:cubicBezTo>
                  <a:pt x="8320814" y="1953524"/>
                  <a:pt x="8259835" y="2114906"/>
                  <a:pt x="8281359" y="2339772"/>
                </a:cubicBezTo>
                <a:cubicBezTo>
                  <a:pt x="8302883" y="2564638"/>
                  <a:pt x="8266283" y="2824261"/>
                  <a:pt x="8281359" y="2946898"/>
                </a:cubicBezTo>
                <a:cubicBezTo>
                  <a:pt x="8296435" y="3069535"/>
                  <a:pt x="8274218" y="3329479"/>
                  <a:pt x="8281359" y="3433693"/>
                </a:cubicBezTo>
                <a:cubicBezTo>
                  <a:pt x="8288500" y="3537908"/>
                  <a:pt x="8230588" y="3671114"/>
                  <a:pt x="8281359" y="3860323"/>
                </a:cubicBezTo>
                <a:cubicBezTo>
                  <a:pt x="8332130" y="4049532"/>
                  <a:pt x="8237183" y="4149273"/>
                  <a:pt x="8281359" y="4407283"/>
                </a:cubicBezTo>
                <a:cubicBezTo>
                  <a:pt x="8325535" y="4665293"/>
                  <a:pt x="8243103" y="4722901"/>
                  <a:pt x="8281359" y="4894079"/>
                </a:cubicBezTo>
                <a:cubicBezTo>
                  <a:pt x="8319615" y="5065257"/>
                  <a:pt x="8263900" y="5119788"/>
                  <a:pt x="8281359" y="5320708"/>
                </a:cubicBezTo>
                <a:cubicBezTo>
                  <a:pt x="8298818" y="5521628"/>
                  <a:pt x="8262384" y="5927251"/>
                  <a:pt x="8281359" y="6228663"/>
                </a:cubicBezTo>
                <a:cubicBezTo>
                  <a:pt x="8260197" y="6344309"/>
                  <a:pt x="8186769" y="6464953"/>
                  <a:pt x="8069265" y="6440757"/>
                </a:cubicBezTo>
                <a:cubicBezTo>
                  <a:pt x="7905576" y="6453923"/>
                  <a:pt x="7619770" y="6375053"/>
                  <a:pt x="7429467" y="6440757"/>
                </a:cubicBezTo>
                <a:cubicBezTo>
                  <a:pt x="7239164" y="6506461"/>
                  <a:pt x="7044164" y="6382011"/>
                  <a:pt x="6789669" y="6440757"/>
                </a:cubicBezTo>
                <a:cubicBezTo>
                  <a:pt x="6535174" y="6499503"/>
                  <a:pt x="6409722" y="6384908"/>
                  <a:pt x="6307014" y="6440757"/>
                </a:cubicBezTo>
                <a:cubicBezTo>
                  <a:pt x="6204307" y="6496606"/>
                  <a:pt x="6125795" y="6435676"/>
                  <a:pt x="5981502" y="6440757"/>
                </a:cubicBezTo>
                <a:cubicBezTo>
                  <a:pt x="5837209" y="6445838"/>
                  <a:pt x="5673554" y="6390065"/>
                  <a:pt x="5420276" y="6440757"/>
                </a:cubicBezTo>
                <a:cubicBezTo>
                  <a:pt x="5166998" y="6491449"/>
                  <a:pt x="5021579" y="6392621"/>
                  <a:pt x="4859049" y="6440757"/>
                </a:cubicBezTo>
                <a:cubicBezTo>
                  <a:pt x="4696519" y="6488893"/>
                  <a:pt x="4489987" y="6368046"/>
                  <a:pt x="4140680" y="6440757"/>
                </a:cubicBezTo>
                <a:cubicBezTo>
                  <a:pt x="3791373" y="6513468"/>
                  <a:pt x="3890607" y="6393490"/>
                  <a:pt x="3658025" y="6440757"/>
                </a:cubicBezTo>
                <a:cubicBezTo>
                  <a:pt x="3425444" y="6488024"/>
                  <a:pt x="3222299" y="6435586"/>
                  <a:pt x="3018227" y="6440757"/>
                </a:cubicBezTo>
                <a:cubicBezTo>
                  <a:pt x="2814155" y="6445928"/>
                  <a:pt x="2772685" y="6406567"/>
                  <a:pt x="2614143" y="6440757"/>
                </a:cubicBezTo>
                <a:cubicBezTo>
                  <a:pt x="2455601" y="6474947"/>
                  <a:pt x="2369229" y="6417114"/>
                  <a:pt x="2131489" y="6440757"/>
                </a:cubicBezTo>
                <a:cubicBezTo>
                  <a:pt x="1893749" y="6464400"/>
                  <a:pt x="1787089" y="6399378"/>
                  <a:pt x="1648834" y="6440757"/>
                </a:cubicBezTo>
                <a:cubicBezTo>
                  <a:pt x="1510579" y="6482136"/>
                  <a:pt x="1182029" y="6410642"/>
                  <a:pt x="1009036" y="6440757"/>
                </a:cubicBezTo>
                <a:cubicBezTo>
                  <a:pt x="836043" y="6470872"/>
                  <a:pt x="417172" y="6372922"/>
                  <a:pt x="212094" y="6440757"/>
                </a:cubicBezTo>
                <a:cubicBezTo>
                  <a:pt x="105338" y="6428595"/>
                  <a:pt x="8624" y="6337571"/>
                  <a:pt x="0" y="6228663"/>
                </a:cubicBezTo>
                <a:cubicBezTo>
                  <a:pt x="-13011" y="6065241"/>
                  <a:pt x="11038" y="6016449"/>
                  <a:pt x="0" y="5862199"/>
                </a:cubicBezTo>
                <a:cubicBezTo>
                  <a:pt x="-11038" y="5707949"/>
                  <a:pt x="24657" y="5576040"/>
                  <a:pt x="0" y="5435570"/>
                </a:cubicBezTo>
                <a:cubicBezTo>
                  <a:pt x="-24657" y="5295100"/>
                  <a:pt x="33125" y="5170235"/>
                  <a:pt x="0" y="5008940"/>
                </a:cubicBezTo>
                <a:cubicBezTo>
                  <a:pt x="-33125" y="4847645"/>
                  <a:pt x="42009" y="4528931"/>
                  <a:pt x="0" y="4401814"/>
                </a:cubicBezTo>
                <a:cubicBezTo>
                  <a:pt x="-42009" y="4274697"/>
                  <a:pt x="64066" y="4050016"/>
                  <a:pt x="0" y="3794687"/>
                </a:cubicBezTo>
                <a:cubicBezTo>
                  <a:pt x="-64066" y="3539358"/>
                  <a:pt x="47902" y="3564097"/>
                  <a:pt x="0" y="3368058"/>
                </a:cubicBezTo>
                <a:cubicBezTo>
                  <a:pt x="-47902" y="3172019"/>
                  <a:pt x="39677" y="2963497"/>
                  <a:pt x="0" y="2821097"/>
                </a:cubicBezTo>
                <a:cubicBezTo>
                  <a:pt x="-39677" y="2678697"/>
                  <a:pt x="27749" y="2557830"/>
                  <a:pt x="0" y="2454633"/>
                </a:cubicBezTo>
                <a:cubicBezTo>
                  <a:pt x="-27749" y="2351436"/>
                  <a:pt x="40979" y="2144376"/>
                  <a:pt x="0" y="2028004"/>
                </a:cubicBezTo>
                <a:cubicBezTo>
                  <a:pt x="-40979" y="1911632"/>
                  <a:pt x="404" y="1604621"/>
                  <a:pt x="0" y="1420877"/>
                </a:cubicBezTo>
                <a:cubicBezTo>
                  <a:pt x="-404" y="1237133"/>
                  <a:pt x="56418" y="1084493"/>
                  <a:pt x="0" y="873917"/>
                </a:cubicBezTo>
                <a:cubicBezTo>
                  <a:pt x="-56418" y="663341"/>
                  <a:pt x="47054" y="431965"/>
                  <a:pt x="0" y="212094"/>
                </a:cubicBezTo>
                <a:close/>
              </a:path>
              <a:path w="8281359" h="6440757" stroke="0" extrusionOk="0">
                <a:moveTo>
                  <a:pt x="0" y="212094"/>
                </a:moveTo>
                <a:cubicBezTo>
                  <a:pt x="4274" y="88909"/>
                  <a:pt x="109515" y="4656"/>
                  <a:pt x="212094" y="0"/>
                </a:cubicBezTo>
                <a:cubicBezTo>
                  <a:pt x="494789" y="-31689"/>
                  <a:pt x="716292" y="35669"/>
                  <a:pt x="851892" y="0"/>
                </a:cubicBezTo>
                <a:cubicBezTo>
                  <a:pt x="987492" y="-35669"/>
                  <a:pt x="1416217" y="80390"/>
                  <a:pt x="1570262" y="0"/>
                </a:cubicBezTo>
                <a:cubicBezTo>
                  <a:pt x="1724307" y="-80390"/>
                  <a:pt x="1743073" y="39008"/>
                  <a:pt x="1895773" y="0"/>
                </a:cubicBezTo>
                <a:cubicBezTo>
                  <a:pt x="2048473" y="-39008"/>
                  <a:pt x="2072645" y="1213"/>
                  <a:pt x="2221285" y="0"/>
                </a:cubicBezTo>
                <a:cubicBezTo>
                  <a:pt x="2369925" y="-1213"/>
                  <a:pt x="2545875" y="23476"/>
                  <a:pt x="2861083" y="0"/>
                </a:cubicBezTo>
                <a:cubicBezTo>
                  <a:pt x="3176291" y="-23476"/>
                  <a:pt x="3384312" y="32289"/>
                  <a:pt x="3579453" y="0"/>
                </a:cubicBezTo>
                <a:cubicBezTo>
                  <a:pt x="3774594" y="-32289"/>
                  <a:pt x="3764168" y="552"/>
                  <a:pt x="3904964" y="0"/>
                </a:cubicBezTo>
                <a:cubicBezTo>
                  <a:pt x="4045760" y="-552"/>
                  <a:pt x="4352533" y="40016"/>
                  <a:pt x="4466191" y="0"/>
                </a:cubicBezTo>
                <a:cubicBezTo>
                  <a:pt x="4579849" y="-40016"/>
                  <a:pt x="4671306" y="13890"/>
                  <a:pt x="4870274" y="0"/>
                </a:cubicBezTo>
                <a:cubicBezTo>
                  <a:pt x="5069242" y="-13890"/>
                  <a:pt x="5092374" y="35148"/>
                  <a:pt x="5195785" y="0"/>
                </a:cubicBezTo>
                <a:cubicBezTo>
                  <a:pt x="5299196" y="-35148"/>
                  <a:pt x="5394699" y="31213"/>
                  <a:pt x="5521297" y="0"/>
                </a:cubicBezTo>
                <a:cubicBezTo>
                  <a:pt x="5647895" y="-31213"/>
                  <a:pt x="5937449" y="45589"/>
                  <a:pt x="6082523" y="0"/>
                </a:cubicBezTo>
                <a:cubicBezTo>
                  <a:pt x="6227597" y="-45589"/>
                  <a:pt x="6455731" y="20883"/>
                  <a:pt x="6643750" y="0"/>
                </a:cubicBezTo>
                <a:cubicBezTo>
                  <a:pt x="6831769" y="-20883"/>
                  <a:pt x="6877912" y="28386"/>
                  <a:pt x="6969261" y="0"/>
                </a:cubicBezTo>
                <a:cubicBezTo>
                  <a:pt x="7060610" y="-28386"/>
                  <a:pt x="7256114" y="22755"/>
                  <a:pt x="7451916" y="0"/>
                </a:cubicBezTo>
                <a:cubicBezTo>
                  <a:pt x="7647718" y="-22755"/>
                  <a:pt x="7770713" y="29805"/>
                  <a:pt x="8069265" y="0"/>
                </a:cubicBezTo>
                <a:cubicBezTo>
                  <a:pt x="8156463" y="-518"/>
                  <a:pt x="8271162" y="70708"/>
                  <a:pt x="8281359" y="212094"/>
                </a:cubicBezTo>
                <a:cubicBezTo>
                  <a:pt x="8328779" y="436360"/>
                  <a:pt x="8256056" y="637593"/>
                  <a:pt x="8281359" y="759055"/>
                </a:cubicBezTo>
                <a:cubicBezTo>
                  <a:pt x="8306662" y="880517"/>
                  <a:pt x="8257569" y="1116035"/>
                  <a:pt x="8281359" y="1366181"/>
                </a:cubicBezTo>
                <a:cubicBezTo>
                  <a:pt x="8305149" y="1616327"/>
                  <a:pt x="8268075" y="1716570"/>
                  <a:pt x="8281359" y="2033474"/>
                </a:cubicBezTo>
                <a:cubicBezTo>
                  <a:pt x="8294643" y="2350378"/>
                  <a:pt x="8255596" y="2450038"/>
                  <a:pt x="8281359" y="2580434"/>
                </a:cubicBezTo>
                <a:cubicBezTo>
                  <a:pt x="8307122" y="2710830"/>
                  <a:pt x="8238656" y="2914692"/>
                  <a:pt x="8281359" y="3187561"/>
                </a:cubicBezTo>
                <a:cubicBezTo>
                  <a:pt x="8324062" y="3460430"/>
                  <a:pt x="8274345" y="3480900"/>
                  <a:pt x="8281359" y="3614190"/>
                </a:cubicBezTo>
                <a:cubicBezTo>
                  <a:pt x="8288373" y="3747480"/>
                  <a:pt x="8235316" y="3838408"/>
                  <a:pt x="8281359" y="4040820"/>
                </a:cubicBezTo>
                <a:cubicBezTo>
                  <a:pt x="8327402" y="4243232"/>
                  <a:pt x="8230678" y="4389864"/>
                  <a:pt x="8281359" y="4647946"/>
                </a:cubicBezTo>
                <a:cubicBezTo>
                  <a:pt x="8332040" y="4906028"/>
                  <a:pt x="8278100" y="4929311"/>
                  <a:pt x="8281359" y="5074576"/>
                </a:cubicBezTo>
                <a:cubicBezTo>
                  <a:pt x="8284618" y="5219841"/>
                  <a:pt x="8266925" y="5361780"/>
                  <a:pt x="8281359" y="5501205"/>
                </a:cubicBezTo>
                <a:cubicBezTo>
                  <a:pt x="8295793" y="5640630"/>
                  <a:pt x="8224566" y="5978683"/>
                  <a:pt x="8281359" y="6228663"/>
                </a:cubicBezTo>
                <a:cubicBezTo>
                  <a:pt x="8264904" y="6322828"/>
                  <a:pt x="8186407" y="6452587"/>
                  <a:pt x="8069265" y="6440757"/>
                </a:cubicBezTo>
                <a:cubicBezTo>
                  <a:pt x="7923696" y="6444364"/>
                  <a:pt x="7677906" y="6401343"/>
                  <a:pt x="7508039" y="6440757"/>
                </a:cubicBezTo>
                <a:cubicBezTo>
                  <a:pt x="7338172" y="6480171"/>
                  <a:pt x="7056090" y="6413148"/>
                  <a:pt x="6868240" y="6440757"/>
                </a:cubicBezTo>
                <a:cubicBezTo>
                  <a:pt x="6680390" y="6468366"/>
                  <a:pt x="6405121" y="6391820"/>
                  <a:pt x="6228442" y="6440757"/>
                </a:cubicBezTo>
                <a:cubicBezTo>
                  <a:pt x="6051763" y="6489694"/>
                  <a:pt x="5768259" y="6408891"/>
                  <a:pt x="5588644" y="6440757"/>
                </a:cubicBezTo>
                <a:cubicBezTo>
                  <a:pt x="5409029" y="6472623"/>
                  <a:pt x="5016404" y="6418898"/>
                  <a:pt x="4870274" y="6440757"/>
                </a:cubicBezTo>
                <a:cubicBezTo>
                  <a:pt x="4724144" y="6462616"/>
                  <a:pt x="4522259" y="6400254"/>
                  <a:pt x="4230476" y="6440757"/>
                </a:cubicBezTo>
                <a:cubicBezTo>
                  <a:pt x="3938693" y="6481260"/>
                  <a:pt x="3719821" y="6366547"/>
                  <a:pt x="3590678" y="6440757"/>
                </a:cubicBezTo>
                <a:cubicBezTo>
                  <a:pt x="3461535" y="6514967"/>
                  <a:pt x="3206530" y="6422840"/>
                  <a:pt x="3108023" y="6440757"/>
                </a:cubicBezTo>
                <a:cubicBezTo>
                  <a:pt x="3009516" y="6458674"/>
                  <a:pt x="2727296" y="6439874"/>
                  <a:pt x="2625368" y="6440757"/>
                </a:cubicBezTo>
                <a:cubicBezTo>
                  <a:pt x="2523441" y="6441640"/>
                  <a:pt x="2427646" y="6436489"/>
                  <a:pt x="2299857" y="6440757"/>
                </a:cubicBezTo>
                <a:cubicBezTo>
                  <a:pt x="2172068" y="6445025"/>
                  <a:pt x="1995809" y="6376814"/>
                  <a:pt x="1738630" y="6440757"/>
                </a:cubicBezTo>
                <a:cubicBezTo>
                  <a:pt x="1481451" y="6504700"/>
                  <a:pt x="1230199" y="6357275"/>
                  <a:pt x="1020260" y="6440757"/>
                </a:cubicBezTo>
                <a:cubicBezTo>
                  <a:pt x="810321" y="6524239"/>
                  <a:pt x="587078" y="6359054"/>
                  <a:pt x="212094" y="6440757"/>
                </a:cubicBezTo>
                <a:cubicBezTo>
                  <a:pt x="78595" y="6432745"/>
                  <a:pt x="34386" y="6339712"/>
                  <a:pt x="0" y="6228663"/>
                </a:cubicBezTo>
                <a:cubicBezTo>
                  <a:pt x="-56903" y="5966605"/>
                  <a:pt x="12867" y="5752260"/>
                  <a:pt x="0" y="5561371"/>
                </a:cubicBezTo>
                <a:cubicBezTo>
                  <a:pt x="-12867" y="5370482"/>
                  <a:pt x="16209" y="5141408"/>
                  <a:pt x="0" y="4954244"/>
                </a:cubicBezTo>
                <a:cubicBezTo>
                  <a:pt x="-16209" y="4767080"/>
                  <a:pt x="32247" y="4641556"/>
                  <a:pt x="0" y="4407283"/>
                </a:cubicBezTo>
                <a:cubicBezTo>
                  <a:pt x="-32247" y="4173010"/>
                  <a:pt x="54461" y="4080370"/>
                  <a:pt x="0" y="3800157"/>
                </a:cubicBezTo>
                <a:cubicBezTo>
                  <a:pt x="-54461" y="3519944"/>
                  <a:pt x="60669" y="3409623"/>
                  <a:pt x="0" y="3193030"/>
                </a:cubicBezTo>
                <a:cubicBezTo>
                  <a:pt x="-60669" y="2976437"/>
                  <a:pt x="51681" y="2850079"/>
                  <a:pt x="0" y="2585904"/>
                </a:cubicBezTo>
                <a:cubicBezTo>
                  <a:pt x="-51681" y="2321729"/>
                  <a:pt x="61216" y="2149420"/>
                  <a:pt x="0" y="1918612"/>
                </a:cubicBezTo>
                <a:cubicBezTo>
                  <a:pt x="-61216" y="1687804"/>
                  <a:pt x="25602" y="1686496"/>
                  <a:pt x="0" y="1552148"/>
                </a:cubicBezTo>
                <a:cubicBezTo>
                  <a:pt x="-25602" y="1417800"/>
                  <a:pt x="20533" y="1344618"/>
                  <a:pt x="0" y="1185684"/>
                </a:cubicBezTo>
                <a:cubicBezTo>
                  <a:pt x="-20533" y="1026750"/>
                  <a:pt x="21489" y="927866"/>
                  <a:pt x="0" y="759055"/>
                </a:cubicBezTo>
                <a:cubicBezTo>
                  <a:pt x="-21489" y="590244"/>
                  <a:pt x="1926" y="434277"/>
                  <a:pt x="0" y="212094"/>
                </a:cubicBezTo>
                <a:close/>
              </a:path>
            </a:pathLst>
          </a:custGeom>
          <a:solidFill>
            <a:schemeClr val="bg1"/>
          </a:solidFill>
          <a:ln w="19050">
            <a:extLst>
              <a:ext uri="{C807C97D-BFC1-408E-A445-0C87EB9F89A2}">
                <ask:lineSketchStyleProps xmlns:ask="http://schemas.microsoft.com/office/drawing/2018/sketchyshapes" sd="1440292366">
                  <a:prstGeom prst="roundRect">
                    <a:avLst>
                      <a:gd name="adj" fmla="val 3293"/>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erson sitting on a chair&#10;&#10;Description automatically generated with medium confidence">
            <a:extLst>
              <a:ext uri="{FF2B5EF4-FFF2-40B4-BE49-F238E27FC236}">
                <a16:creationId xmlns:a16="http://schemas.microsoft.com/office/drawing/2014/main" id="{17BE31B3-3565-45A8-9A9B-5295ADCBADF3}"/>
              </a:ext>
            </a:extLst>
          </p:cNvPr>
          <p:cNvPicPr>
            <a:picLocks noChangeAspect="1"/>
          </p:cNvPicPr>
          <p:nvPr userDrawn="1"/>
        </p:nvPicPr>
        <p:blipFill rotWithShape="1">
          <a:blip r:embed="rId13">
            <a:lum bright="70000" contrast="-70000"/>
            <a:extLst>
              <a:ext uri="{28A0092B-C50C-407E-A947-70E740481C1C}">
                <a14:useLocalDpi xmlns:a14="http://schemas.microsoft.com/office/drawing/2010/main" val="0"/>
              </a:ext>
            </a:extLst>
          </a:blip>
          <a:srcRect t="10714" r="15124" b="16976"/>
          <a:stretch/>
        </p:blipFill>
        <p:spPr>
          <a:xfrm>
            <a:off x="3673335" y="2378478"/>
            <a:ext cx="4883430" cy="4160435"/>
          </a:xfrm>
          <a:prstGeom prst="rect">
            <a:avLst/>
          </a:prstGeom>
        </p:spPr>
      </p:pic>
    </p:spTree>
    <p:extLst>
      <p:ext uri="{BB962C8B-B14F-4D97-AF65-F5344CB8AC3E}">
        <p14:creationId xmlns:p14="http://schemas.microsoft.com/office/powerpoint/2010/main" val="1460945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CC618-0639-44D2-AE1E-4866B40E35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AD65D3-4DA0-4061-A595-78A0319D2A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9D02E-10C2-488C-B07D-74D837C9BB1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8BCA9B-4F7E-43C2-92D7-7A4F76062324}" type="datetimeFigureOut">
              <a:rPr lang="en-US" smtClean="0"/>
              <a:t>11/12/2021</a:t>
            </a:fld>
            <a:endParaRPr lang="en-US" dirty="0"/>
          </a:p>
        </p:txBody>
      </p:sp>
      <p:sp>
        <p:nvSpPr>
          <p:cNvPr id="5" name="Footer Placeholder 4">
            <a:extLst>
              <a:ext uri="{FF2B5EF4-FFF2-40B4-BE49-F238E27FC236}">
                <a16:creationId xmlns:a16="http://schemas.microsoft.com/office/drawing/2014/main" id="{12E8D0EB-B4C8-423E-A7C1-9E737E7E07D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1B195C-0E36-4F5A-A4CD-8CB71A22208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352C7A-8767-4C38-B12D-9ADC592A4CF5}" type="slidenum">
              <a:rPr lang="en-US" smtClean="0"/>
              <a:t>‹#›</a:t>
            </a:fld>
            <a:endParaRPr lang="en-US" dirty="0"/>
          </a:p>
        </p:txBody>
      </p:sp>
      <p:sp>
        <p:nvSpPr>
          <p:cNvPr id="11" name="Rectangle: Rounded Corners 10">
            <a:extLst>
              <a:ext uri="{FF2B5EF4-FFF2-40B4-BE49-F238E27FC236}">
                <a16:creationId xmlns:a16="http://schemas.microsoft.com/office/drawing/2014/main" id="{3A328688-D2A9-48D9-9531-0F889DA1B5D9}"/>
              </a:ext>
            </a:extLst>
          </p:cNvPr>
          <p:cNvSpPr/>
          <p:nvPr userDrawn="1"/>
        </p:nvSpPr>
        <p:spPr>
          <a:xfrm>
            <a:off x="448575" y="260381"/>
            <a:ext cx="8281359" cy="6440757"/>
          </a:xfrm>
          <a:custGeom>
            <a:avLst/>
            <a:gdLst>
              <a:gd name="connsiteX0" fmla="*/ 0 w 8281359"/>
              <a:gd name="connsiteY0" fmla="*/ 212094 h 6440757"/>
              <a:gd name="connsiteX1" fmla="*/ 212094 w 8281359"/>
              <a:gd name="connsiteY1" fmla="*/ 0 h 6440757"/>
              <a:gd name="connsiteX2" fmla="*/ 773321 w 8281359"/>
              <a:gd name="connsiteY2" fmla="*/ 0 h 6440757"/>
              <a:gd name="connsiteX3" fmla="*/ 1098832 w 8281359"/>
              <a:gd name="connsiteY3" fmla="*/ 0 h 6440757"/>
              <a:gd name="connsiteX4" fmla="*/ 1817202 w 8281359"/>
              <a:gd name="connsiteY4" fmla="*/ 0 h 6440757"/>
              <a:gd name="connsiteX5" fmla="*/ 2221285 w 8281359"/>
              <a:gd name="connsiteY5" fmla="*/ 0 h 6440757"/>
              <a:gd name="connsiteX6" fmla="*/ 2939655 w 8281359"/>
              <a:gd name="connsiteY6" fmla="*/ 0 h 6440757"/>
              <a:gd name="connsiteX7" fmla="*/ 3265166 w 8281359"/>
              <a:gd name="connsiteY7" fmla="*/ 0 h 6440757"/>
              <a:gd name="connsiteX8" fmla="*/ 3983536 w 8281359"/>
              <a:gd name="connsiteY8" fmla="*/ 0 h 6440757"/>
              <a:gd name="connsiteX9" fmla="*/ 4387619 w 8281359"/>
              <a:gd name="connsiteY9" fmla="*/ 0 h 6440757"/>
              <a:gd name="connsiteX10" fmla="*/ 5105989 w 8281359"/>
              <a:gd name="connsiteY10" fmla="*/ 0 h 6440757"/>
              <a:gd name="connsiteX11" fmla="*/ 5588644 w 8281359"/>
              <a:gd name="connsiteY11" fmla="*/ 0 h 6440757"/>
              <a:gd name="connsiteX12" fmla="*/ 5992727 w 8281359"/>
              <a:gd name="connsiteY12" fmla="*/ 0 h 6440757"/>
              <a:gd name="connsiteX13" fmla="*/ 6475382 w 8281359"/>
              <a:gd name="connsiteY13" fmla="*/ 0 h 6440757"/>
              <a:gd name="connsiteX14" fmla="*/ 6879465 w 8281359"/>
              <a:gd name="connsiteY14" fmla="*/ 0 h 6440757"/>
              <a:gd name="connsiteX15" fmla="*/ 7362120 w 8281359"/>
              <a:gd name="connsiteY15" fmla="*/ 0 h 6440757"/>
              <a:gd name="connsiteX16" fmla="*/ 8069265 w 8281359"/>
              <a:gd name="connsiteY16" fmla="*/ 0 h 6440757"/>
              <a:gd name="connsiteX17" fmla="*/ 8281359 w 8281359"/>
              <a:gd name="connsiteY17" fmla="*/ 212094 h 6440757"/>
              <a:gd name="connsiteX18" fmla="*/ 8281359 w 8281359"/>
              <a:gd name="connsiteY18" fmla="*/ 879386 h 6440757"/>
              <a:gd name="connsiteX19" fmla="*/ 8281359 w 8281359"/>
              <a:gd name="connsiteY19" fmla="*/ 1426347 h 6440757"/>
              <a:gd name="connsiteX20" fmla="*/ 8281359 w 8281359"/>
              <a:gd name="connsiteY20" fmla="*/ 1792811 h 6440757"/>
              <a:gd name="connsiteX21" fmla="*/ 8281359 w 8281359"/>
              <a:gd name="connsiteY21" fmla="*/ 2339772 h 6440757"/>
              <a:gd name="connsiteX22" fmla="*/ 8281359 w 8281359"/>
              <a:gd name="connsiteY22" fmla="*/ 2946898 h 6440757"/>
              <a:gd name="connsiteX23" fmla="*/ 8281359 w 8281359"/>
              <a:gd name="connsiteY23" fmla="*/ 3433693 h 6440757"/>
              <a:gd name="connsiteX24" fmla="*/ 8281359 w 8281359"/>
              <a:gd name="connsiteY24" fmla="*/ 3860323 h 6440757"/>
              <a:gd name="connsiteX25" fmla="*/ 8281359 w 8281359"/>
              <a:gd name="connsiteY25" fmla="*/ 4407283 h 6440757"/>
              <a:gd name="connsiteX26" fmla="*/ 8281359 w 8281359"/>
              <a:gd name="connsiteY26" fmla="*/ 4894079 h 6440757"/>
              <a:gd name="connsiteX27" fmla="*/ 8281359 w 8281359"/>
              <a:gd name="connsiteY27" fmla="*/ 5320708 h 6440757"/>
              <a:gd name="connsiteX28" fmla="*/ 8281359 w 8281359"/>
              <a:gd name="connsiteY28" fmla="*/ 6228663 h 6440757"/>
              <a:gd name="connsiteX29" fmla="*/ 8069265 w 8281359"/>
              <a:gd name="connsiteY29" fmla="*/ 6440757 h 6440757"/>
              <a:gd name="connsiteX30" fmla="*/ 7429467 w 8281359"/>
              <a:gd name="connsiteY30" fmla="*/ 6440757 h 6440757"/>
              <a:gd name="connsiteX31" fmla="*/ 6789669 w 8281359"/>
              <a:gd name="connsiteY31" fmla="*/ 6440757 h 6440757"/>
              <a:gd name="connsiteX32" fmla="*/ 6307014 w 8281359"/>
              <a:gd name="connsiteY32" fmla="*/ 6440757 h 6440757"/>
              <a:gd name="connsiteX33" fmla="*/ 5981502 w 8281359"/>
              <a:gd name="connsiteY33" fmla="*/ 6440757 h 6440757"/>
              <a:gd name="connsiteX34" fmla="*/ 5420276 w 8281359"/>
              <a:gd name="connsiteY34" fmla="*/ 6440757 h 6440757"/>
              <a:gd name="connsiteX35" fmla="*/ 4859049 w 8281359"/>
              <a:gd name="connsiteY35" fmla="*/ 6440757 h 6440757"/>
              <a:gd name="connsiteX36" fmla="*/ 4140680 w 8281359"/>
              <a:gd name="connsiteY36" fmla="*/ 6440757 h 6440757"/>
              <a:gd name="connsiteX37" fmla="*/ 3658025 w 8281359"/>
              <a:gd name="connsiteY37" fmla="*/ 6440757 h 6440757"/>
              <a:gd name="connsiteX38" fmla="*/ 3018227 w 8281359"/>
              <a:gd name="connsiteY38" fmla="*/ 6440757 h 6440757"/>
              <a:gd name="connsiteX39" fmla="*/ 2614143 w 8281359"/>
              <a:gd name="connsiteY39" fmla="*/ 6440757 h 6440757"/>
              <a:gd name="connsiteX40" fmla="*/ 2131489 w 8281359"/>
              <a:gd name="connsiteY40" fmla="*/ 6440757 h 6440757"/>
              <a:gd name="connsiteX41" fmla="*/ 1648834 w 8281359"/>
              <a:gd name="connsiteY41" fmla="*/ 6440757 h 6440757"/>
              <a:gd name="connsiteX42" fmla="*/ 1009036 w 8281359"/>
              <a:gd name="connsiteY42" fmla="*/ 6440757 h 6440757"/>
              <a:gd name="connsiteX43" fmla="*/ 212094 w 8281359"/>
              <a:gd name="connsiteY43" fmla="*/ 6440757 h 6440757"/>
              <a:gd name="connsiteX44" fmla="*/ 0 w 8281359"/>
              <a:gd name="connsiteY44" fmla="*/ 6228663 h 6440757"/>
              <a:gd name="connsiteX45" fmla="*/ 0 w 8281359"/>
              <a:gd name="connsiteY45" fmla="*/ 5862199 h 6440757"/>
              <a:gd name="connsiteX46" fmla="*/ 0 w 8281359"/>
              <a:gd name="connsiteY46" fmla="*/ 5435570 h 6440757"/>
              <a:gd name="connsiteX47" fmla="*/ 0 w 8281359"/>
              <a:gd name="connsiteY47" fmla="*/ 5008940 h 6440757"/>
              <a:gd name="connsiteX48" fmla="*/ 0 w 8281359"/>
              <a:gd name="connsiteY48" fmla="*/ 4401814 h 6440757"/>
              <a:gd name="connsiteX49" fmla="*/ 0 w 8281359"/>
              <a:gd name="connsiteY49" fmla="*/ 3794687 h 6440757"/>
              <a:gd name="connsiteX50" fmla="*/ 0 w 8281359"/>
              <a:gd name="connsiteY50" fmla="*/ 3368058 h 6440757"/>
              <a:gd name="connsiteX51" fmla="*/ 0 w 8281359"/>
              <a:gd name="connsiteY51" fmla="*/ 2821097 h 6440757"/>
              <a:gd name="connsiteX52" fmla="*/ 0 w 8281359"/>
              <a:gd name="connsiteY52" fmla="*/ 2454633 h 6440757"/>
              <a:gd name="connsiteX53" fmla="*/ 0 w 8281359"/>
              <a:gd name="connsiteY53" fmla="*/ 2028004 h 6440757"/>
              <a:gd name="connsiteX54" fmla="*/ 0 w 8281359"/>
              <a:gd name="connsiteY54" fmla="*/ 1420877 h 6440757"/>
              <a:gd name="connsiteX55" fmla="*/ 0 w 8281359"/>
              <a:gd name="connsiteY55" fmla="*/ 873917 h 6440757"/>
              <a:gd name="connsiteX56" fmla="*/ 0 w 8281359"/>
              <a:gd name="connsiteY56" fmla="*/ 212094 h 644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281359" h="6440757" fill="none" extrusionOk="0">
                <a:moveTo>
                  <a:pt x="0" y="212094"/>
                </a:moveTo>
                <a:cubicBezTo>
                  <a:pt x="10234" y="112935"/>
                  <a:pt x="98189" y="-3734"/>
                  <a:pt x="212094" y="0"/>
                </a:cubicBezTo>
                <a:cubicBezTo>
                  <a:pt x="422373" y="-20505"/>
                  <a:pt x="517757" y="9061"/>
                  <a:pt x="773321" y="0"/>
                </a:cubicBezTo>
                <a:cubicBezTo>
                  <a:pt x="1028885" y="-9061"/>
                  <a:pt x="1001138" y="32603"/>
                  <a:pt x="1098832" y="0"/>
                </a:cubicBezTo>
                <a:cubicBezTo>
                  <a:pt x="1196526" y="-32603"/>
                  <a:pt x="1520742" y="8088"/>
                  <a:pt x="1817202" y="0"/>
                </a:cubicBezTo>
                <a:cubicBezTo>
                  <a:pt x="2113662" y="-8088"/>
                  <a:pt x="2058189" y="12992"/>
                  <a:pt x="2221285" y="0"/>
                </a:cubicBezTo>
                <a:cubicBezTo>
                  <a:pt x="2384381" y="-12992"/>
                  <a:pt x="2614616" y="42869"/>
                  <a:pt x="2939655" y="0"/>
                </a:cubicBezTo>
                <a:cubicBezTo>
                  <a:pt x="3264694" y="-42869"/>
                  <a:pt x="3103313" y="36303"/>
                  <a:pt x="3265166" y="0"/>
                </a:cubicBezTo>
                <a:cubicBezTo>
                  <a:pt x="3427019" y="-36303"/>
                  <a:pt x="3669643" y="3092"/>
                  <a:pt x="3983536" y="0"/>
                </a:cubicBezTo>
                <a:cubicBezTo>
                  <a:pt x="4297429" y="-3092"/>
                  <a:pt x="4281838" y="4828"/>
                  <a:pt x="4387619" y="0"/>
                </a:cubicBezTo>
                <a:cubicBezTo>
                  <a:pt x="4493400" y="-4828"/>
                  <a:pt x="4930846" y="83293"/>
                  <a:pt x="5105989" y="0"/>
                </a:cubicBezTo>
                <a:cubicBezTo>
                  <a:pt x="5281132" y="-83293"/>
                  <a:pt x="5447277" y="43605"/>
                  <a:pt x="5588644" y="0"/>
                </a:cubicBezTo>
                <a:cubicBezTo>
                  <a:pt x="5730011" y="-43605"/>
                  <a:pt x="5873268" y="22195"/>
                  <a:pt x="5992727" y="0"/>
                </a:cubicBezTo>
                <a:cubicBezTo>
                  <a:pt x="6112186" y="-22195"/>
                  <a:pt x="6346097" y="971"/>
                  <a:pt x="6475382" y="0"/>
                </a:cubicBezTo>
                <a:cubicBezTo>
                  <a:pt x="6604667" y="-971"/>
                  <a:pt x="6767449" y="23736"/>
                  <a:pt x="6879465" y="0"/>
                </a:cubicBezTo>
                <a:cubicBezTo>
                  <a:pt x="6991481" y="-23736"/>
                  <a:pt x="7153937" y="24551"/>
                  <a:pt x="7362120" y="0"/>
                </a:cubicBezTo>
                <a:cubicBezTo>
                  <a:pt x="7570304" y="-24551"/>
                  <a:pt x="7822798" y="67569"/>
                  <a:pt x="8069265" y="0"/>
                </a:cubicBezTo>
                <a:cubicBezTo>
                  <a:pt x="8162847" y="-21666"/>
                  <a:pt x="8311165" y="76587"/>
                  <a:pt x="8281359" y="212094"/>
                </a:cubicBezTo>
                <a:cubicBezTo>
                  <a:pt x="8310922" y="528165"/>
                  <a:pt x="8278988" y="679020"/>
                  <a:pt x="8281359" y="879386"/>
                </a:cubicBezTo>
                <a:cubicBezTo>
                  <a:pt x="8283730" y="1079752"/>
                  <a:pt x="8215956" y="1169567"/>
                  <a:pt x="8281359" y="1426347"/>
                </a:cubicBezTo>
                <a:cubicBezTo>
                  <a:pt x="8346762" y="1683127"/>
                  <a:pt x="8241904" y="1632098"/>
                  <a:pt x="8281359" y="1792811"/>
                </a:cubicBezTo>
                <a:cubicBezTo>
                  <a:pt x="8320814" y="1953524"/>
                  <a:pt x="8259835" y="2114906"/>
                  <a:pt x="8281359" y="2339772"/>
                </a:cubicBezTo>
                <a:cubicBezTo>
                  <a:pt x="8302883" y="2564638"/>
                  <a:pt x="8266283" y="2824261"/>
                  <a:pt x="8281359" y="2946898"/>
                </a:cubicBezTo>
                <a:cubicBezTo>
                  <a:pt x="8296435" y="3069535"/>
                  <a:pt x="8274218" y="3329479"/>
                  <a:pt x="8281359" y="3433693"/>
                </a:cubicBezTo>
                <a:cubicBezTo>
                  <a:pt x="8288500" y="3537908"/>
                  <a:pt x="8230588" y="3671114"/>
                  <a:pt x="8281359" y="3860323"/>
                </a:cubicBezTo>
                <a:cubicBezTo>
                  <a:pt x="8332130" y="4049532"/>
                  <a:pt x="8237183" y="4149273"/>
                  <a:pt x="8281359" y="4407283"/>
                </a:cubicBezTo>
                <a:cubicBezTo>
                  <a:pt x="8325535" y="4665293"/>
                  <a:pt x="8243103" y="4722901"/>
                  <a:pt x="8281359" y="4894079"/>
                </a:cubicBezTo>
                <a:cubicBezTo>
                  <a:pt x="8319615" y="5065257"/>
                  <a:pt x="8263900" y="5119788"/>
                  <a:pt x="8281359" y="5320708"/>
                </a:cubicBezTo>
                <a:cubicBezTo>
                  <a:pt x="8298818" y="5521628"/>
                  <a:pt x="8262384" y="5927251"/>
                  <a:pt x="8281359" y="6228663"/>
                </a:cubicBezTo>
                <a:cubicBezTo>
                  <a:pt x="8260197" y="6344309"/>
                  <a:pt x="8186769" y="6464953"/>
                  <a:pt x="8069265" y="6440757"/>
                </a:cubicBezTo>
                <a:cubicBezTo>
                  <a:pt x="7905576" y="6453923"/>
                  <a:pt x="7619770" y="6375053"/>
                  <a:pt x="7429467" y="6440757"/>
                </a:cubicBezTo>
                <a:cubicBezTo>
                  <a:pt x="7239164" y="6506461"/>
                  <a:pt x="7044164" y="6382011"/>
                  <a:pt x="6789669" y="6440757"/>
                </a:cubicBezTo>
                <a:cubicBezTo>
                  <a:pt x="6535174" y="6499503"/>
                  <a:pt x="6409722" y="6384908"/>
                  <a:pt x="6307014" y="6440757"/>
                </a:cubicBezTo>
                <a:cubicBezTo>
                  <a:pt x="6204307" y="6496606"/>
                  <a:pt x="6125795" y="6435676"/>
                  <a:pt x="5981502" y="6440757"/>
                </a:cubicBezTo>
                <a:cubicBezTo>
                  <a:pt x="5837209" y="6445838"/>
                  <a:pt x="5673554" y="6390065"/>
                  <a:pt x="5420276" y="6440757"/>
                </a:cubicBezTo>
                <a:cubicBezTo>
                  <a:pt x="5166998" y="6491449"/>
                  <a:pt x="5021579" y="6392621"/>
                  <a:pt x="4859049" y="6440757"/>
                </a:cubicBezTo>
                <a:cubicBezTo>
                  <a:pt x="4696519" y="6488893"/>
                  <a:pt x="4489987" y="6368046"/>
                  <a:pt x="4140680" y="6440757"/>
                </a:cubicBezTo>
                <a:cubicBezTo>
                  <a:pt x="3791373" y="6513468"/>
                  <a:pt x="3890607" y="6393490"/>
                  <a:pt x="3658025" y="6440757"/>
                </a:cubicBezTo>
                <a:cubicBezTo>
                  <a:pt x="3425444" y="6488024"/>
                  <a:pt x="3222299" y="6435586"/>
                  <a:pt x="3018227" y="6440757"/>
                </a:cubicBezTo>
                <a:cubicBezTo>
                  <a:pt x="2814155" y="6445928"/>
                  <a:pt x="2772685" y="6406567"/>
                  <a:pt x="2614143" y="6440757"/>
                </a:cubicBezTo>
                <a:cubicBezTo>
                  <a:pt x="2455601" y="6474947"/>
                  <a:pt x="2369229" y="6417114"/>
                  <a:pt x="2131489" y="6440757"/>
                </a:cubicBezTo>
                <a:cubicBezTo>
                  <a:pt x="1893749" y="6464400"/>
                  <a:pt x="1787089" y="6399378"/>
                  <a:pt x="1648834" y="6440757"/>
                </a:cubicBezTo>
                <a:cubicBezTo>
                  <a:pt x="1510579" y="6482136"/>
                  <a:pt x="1182029" y="6410642"/>
                  <a:pt x="1009036" y="6440757"/>
                </a:cubicBezTo>
                <a:cubicBezTo>
                  <a:pt x="836043" y="6470872"/>
                  <a:pt x="417172" y="6372922"/>
                  <a:pt x="212094" y="6440757"/>
                </a:cubicBezTo>
                <a:cubicBezTo>
                  <a:pt x="105338" y="6428595"/>
                  <a:pt x="8624" y="6337571"/>
                  <a:pt x="0" y="6228663"/>
                </a:cubicBezTo>
                <a:cubicBezTo>
                  <a:pt x="-13011" y="6065241"/>
                  <a:pt x="11038" y="6016449"/>
                  <a:pt x="0" y="5862199"/>
                </a:cubicBezTo>
                <a:cubicBezTo>
                  <a:pt x="-11038" y="5707949"/>
                  <a:pt x="24657" y="5576040"/>
                  <a:pt x="0" y="5435570"/>
                </a:cubicBezTo>
                <a:cubicBezTo>
                  <a:pt x="-24657" y="5295100"/>
                  <a:pt x="33125" y="5170235"/>
                  <a:pt x="0" y="5008940"/>
                </a:cubicBezTo>
                <a:cubicBezTo>
                  <a:pt x="-33125" y="4847645"/>
                  <a:pt x="42009" y="4528931"/>
                  <a:pt x="0" y="4401814"/>
                </a:cubicBezTo>
                <a:cubicBezTo>
                  <a:pt x="-42009" y="4274697"/>
                  <a:pt x="64066" y="4050016"/>
                  <a:pt x="0" y="3794687"/>
                </a:cubicBezTo>
                <a:cubicBezTo>
                  <a:pt x="-64066" y="3539358"/>
                  <a:pt x="47902" y="3564097"/>
                  <a:pt x="0" y="3368058"/>
                </a:cubicBezTo>
                <a:cubicBezTo>
                  <a:pt x="-47902" y="3172019"/>
                  <a:pt x="39677" y="2963497"/>
                  <a:pt x="0" y="2821097"/>
                </a:cubicBezTo>
                <a:cubicBezTo>
                  <a:pt x="-39677" y="2678697"/>
                  <a:pt x="27749" y="2557830"/>
                  <a:pt x="0" y="2454633"/>
                </a:cubicBezTo>
                <a:cubicBezTo>
                  <a:pt x="-27749" y="2351436"/>
                  <a:pt x="40979" y="2144376"/>
                  <a:pt x="0" y="2028004"/>
                </a:cubicBezTo>
                <a:cubicBezTo>
                  <a:pt x="-40979" y="1911632"/>
                  <a:pt x="404" y="1604621"/>
                  <a:pt x="0" y="1420877"/>
                </a:cubicBezTo>
                <a:cubicBezTo>
                  <a:pt x="-404" y="1237133"/>
                  <a:pt x="56418" y="1084493"/>
                  <a:pt x="0" y="873917"/>
                </a:cubicBezTo>
                <a:cubicBezTo>
                  <a:pt x="-56418" y="663341"/>
                  <a:pt x="47054" y="431965"/>
                  <a:pt x="0" y="212094"/>
                </a:cubicBezTo>
                <a:close/>
              </a:path>
              <a:path w="8281359" h="6440757" stroke="0" extrusionOk="0">
                <a:moveTo>
                  <a:pt x="0" y="212094"/>
                </a:moveTo>
                <a:cubicBezTo>
                  <a:pt x="4274" y="88909"/>
                  <a:pt x="109515" y="4656"/>
                  <a:pt x="212094" y="0"/>
                </a:cubicBezTo>
                <a:cubicBezTo>
                  <a:pt x="494789" y="-31689"/>
                  <a:pt x="716292" y="35669"/>
                  <a:pt x="851892" y="0"/>
                </a:cubicBezTo>
                <a:cubicBezTo>
                  <a:pt x="987492" y="-35669"/>
                  <a:pt x="1416217" y="80390"/>
                  <a:pt x="1570262" y="0"/>
                </a:cubicBezTo>
                <a:cubicBezTo>
                  <a:pt x="1724307" y="-80390"/>
                  <a:pt x="1743073" y="39008"/>
                  <a:pt x="1895773" y="0"/>
                </a:cubicBezTo>
                <a:cubicBezTo>
                  <a:pt x="2048473" y="-39008"/>
                  <a:pt x="2072645" y="1213"/>
                  <a:pt x="2221285" y="0"/>
                </a:cubicBezTo>
                <a:cubicBezTo>
                  <a:pt x="2369925" y="-1213"/>
                  <a:pt x="2545875" y="23476"/>
                  <a:pt x="2861083" y="0"/>
                </a:cubicBezTo>
                <a:cubicBezTo>
                  <a:pt x="3176291" y="-23476"/>
                  <a:pt x="3384312" y="32289"/>
                  <a:pt x="3579453" y="0"/>
                </a:cubicBezTo>
                <a:cubicBezTo>
                  <a:pt x="3774594" y="-32289"/>
                  <a:pt x="3764168" y="552"/>
                  <a:pt x="3904964" y="0"/>
                </a:cubicBezTo>
                <a:cubicBezTo>
                  <a:pt x="4045760" y="-552"/>
                  <a:pt x="4352533" y="40016"/>
                  <a:pt x="4466191" y="0"/>
                </a:cubicBezTo>
                <a:cubicBezTo>
                  <a:pt x="4579849" y="-40016"/>
                  <a:pt x="4671306" y="13890"/>
                  <a:pt x="4870274" y="0"/>
                </a:cubicBezTo>
                <a:cubicBezTo>
                  <a:pt x="5069242" y="-13890"/>
                  <a:pt x="5092374" y="35148"/>
                  <a:pt x="5195785" y="0"/>
                </a:cubicBezTo>
                <a:cubicBezTo>
                  <a:pt x="5299196" y="-35148"/>
                  <a:pt x="5394699" y="31213"/>
                  <a:pt x="5521297" y="0"/>
                </a:cubicBezTo>
                <a:cubicBezTo>
                  <a:pt x="5647895" y="-31213"/>
                  <a:pt x="5937449" y="45589"/>
                  <a:pt x="6082523" y="0"/>
                </a:cubicBezTo>
                <a:cubicBezTo>
                  <a:pt x="6227597" y="-45589"/>
                  <a:pt x="6455731" y="20883"/>
                  <a:pt x="6643750" y="0"/>
                </a:cubicBezTo>
                <a:cubicBezTo>
                  <a:pt x="6831769" y="-20883"/>
                  <a:pt x="6877912" y="28386"/>
                  <a:pt x="6969261" y="0"/>
                </a:cubicBezTo>
                <a:cubicBezTo>
                  <a:pt x="7060610" y="-28386"/>
                  <a:pt x="7256114" y="22755"/>
                  <a:pt x="7451916" y="0"/>
                </a:cubicBezTo>
                <a:cubicBezTo>
                  <a:pt x="7647718" y="-22755"/>
                  <a:pt x="7770713" y="29805"/>
                  <a:pt x="8069265" y="0"/>
                </a:cubicBezTo>
                <a:cubicBezTo>
                  <a:pt x="8156463" y="-518"/>
                  <a:pt x="8271162" y="70708"/>
                  <a:pt x="8281359" y="212094"/>
                </a:cubicBezTo>
                <a:cubicBezTo>
                  <a:pt x="8328779" y="436360"/>
                  <a:pt x="8256056" y="637593"/>
                  <a:pt x="8281359" y="759055"/>
                </a:cubicBezTo>
                <a:cubicBezTo>
                  <a:pt x="8306662" y="880517"/>
                  <a:pt x="8257569" y="1116035"/>
                  <a:pt x="8281359" y="1366181"/>
                </a:cubicBezTo>
                <a:cubicBezTo>
                  <a:pt x="8305149" y="1616327"/>
                  <a:pt x="8268075" y="1716570"/>
                  <a:pt x="8281359" y="2033474"/>
                </a:cubicBezTo>
                <a:cubicBezTo>
                  <a:pt x="8294643" y="2350378"/>
                  <a:pt x="8255596" y="2450038"/>
                  <a:pt x="8281359" y="2580434"/>
                </a:cubicBezTo>
                <a:cubicBezTo>
                  <a:pt x="8307122" y="2710830"/>
                  <a:pt x="8238656" y="2914692"/>
                  <a:pt x="8281359" y="3187561"/>
                </a:cubicBezTo>
                <a:cubicBezTo>
                  <a:pt x="8324062" y="3460430"/>
                  <a:pt x="8274345" y="3480900"/>
                  <a:pt x="8281359" y="3614190"/>
                </a:cubicBezTo>
                <a:cubicBezTo>
                  <a:pt x="8288373" y="3747480"/>
                  <a:pt x="8235316" y="3838408"/>
                  <a:pt x="8281359" y="4040820"/>
                </a:cubicBezTo>
                <a:cubicBezTo>
                  <a:pt x="8327402" y="4243232"/>
                  <a:pt x="8230678" y="4389864"/>
                  <a:pt x="8281359" y="4647946"/>
                </a:cubicBezTo>
                <a:cubicBezTo>
                  <a:pt x="8332040" y="4906028"/>
                  <a:pt x="8278100" y="4929311"/>
                  <a:pt x="8281359" y="5074576"/>
                </a:cubicBezTo>
                <a:cubicBezTo>
                  <a:pt x="8284618" y="5219841"/>
                  <a:pt x="8266925" y="5361780"/>
                  <a:pt x="8281359" y="5501205"/>
                </a:cubicBezTo>
                <a:cubicBezTo>
                  <a:pt x="8295793" y="5640630"/>
                  <a:pt x="8224566" y="5978683"/>
                  <a:pt x="8281359" y="6228663"/>
                </a:cubicBezTo>
                <a:cubicBezTo>
                  <a:pt x="8264904" y="6322828"/>
                  <a:pt x="8186407" y="6452587"/>
                  <a:pt x="8069265" y="6440757"/>
                </a:cubicBezTo>
                <a:cubicBezTo>
                  <a:pt x="7923696" y="6444364"/>
                  <a:pt x="7677906" y="6401343"/>
                  <a:pt x="7508039" y="6440757"/>
                </a:cubicBezTo>
                <a:cubicBezTo>
                  <a:pt x="7338172" y="6480171"/>
                  <a:pt x="7056090" y="6413148"/>
                  <a:pt x="6868240" y="6440757"/>
                </a:cubicBezTo>
                <a:cubicBezTo>
                  <a:pt x="6680390" y="6468366"/>
                  <a:pt x="6405121" y="6391820"/>
                  <a:pt x="6228442" y="6440757"/>
                </a:cubicBezTo>
                <a:cubicBezTo>
                  <a:pt x="6051763" y="6489694"/>
                  <a:pt x="5768259" y="6408891"/>
                  <a:pt x="5588644" y="6440757"/>
                </a:cubicBezTo>
                <a:cubicBezTo>
                  <a:pt x="5409029" y="6472623"/>
                  <a:pt x="5016404" y="6418898"/>
                  <a:pt x="4870274" y="6440757"/>
                </a:cubicBezTo>
                <a:cubicBezTo>
                  <a:pt x="4724144" y="6462616"/>
                  <a:pt x="4522259" y="6400254"/>
                  <a:pt x="4230476" y="6440757"/>
                </a:cubicBezTo>
                <a:cubicBezTo>
                  <a:pt x="3938693" y="6481260"/>
                  <a:pt x="3719821" y="6366547"/>
                  <a:pt x="3590678" y="6440757"/>
                </a:cubicBezTo>
                <a:cubicBezTo>
                  <a:pt x="3461535" y="6514967"/>
                  <a:pt x="3206530" y="6422840"/>
                  <a:pt x="3108023" y="6440757"/>
                </a:cubicBezTo>
                <a:cubicBezTo>
                  <a:pt x="3009516" y="6458674"/>
                  <a:pt x="2727296" y="6439874"/>
                  <a:pt x="2625368" y="6440757"/>
                </a:cubicBezTo>
                <a:cubicBezTo>
                  <a:pt x="2523441" y="6441640"/>
                  <a:pt x="2427646" y="6436489"/>
                  <a:pt x="2299857" y="6440757"/>
                </a:cubicBezTo>
                <a:cubicBezTo>
                  <a:pt x="2172068" y="6445025"/>
                  <a:pt x="1995809" y="6376814"/>
                  <a:pt x="1738630" y="6440757"/>
                </a:cubicBezTo>
                <a:cubicBezTo>
                  <a:pt x="1481451" y="6504700"/>
                  <a:pt x="1230199" y="6357275"/>
                  <a:pt x="1020260" y="6440757"/>
                </a:cubicBezTo>
                <a:cubicBezTo>
                  <a:pt x="810321" y="6524239"/>
                  <a:pt x="587078" y="6359054"/>
                  <a:pt x="212094" y="6440757"/>
                </a:cubicBezTo>
                <a:cubicBezTo>
                  <a:pt x="78595" y="6432745"/>
                  <a:pt x="34386" y="6339712"/>
                  <a:pt x="0" y="6228663"/>
                </a:cubicBezTo>
                <a:cubicBezTo>
                  <a:pt x="-56903" y="5966605"/>
                  <a:pt x="12867" y="5752260"/>
                  <a:pt x="0" y="5561371"/>
                </a:cubicBezTo>
                <a:cubicBezTo>
                  <a:pt x="-12867" y="5370482"/>
                  <a:pt x="16209" y="5141408"/>
                  <a:pt x="0" y="4954244"/>
                </a:cubicBezTo>
                <a:cubicBezTo>
                  <a:pt x="-16209" y="4767080"/>
                  <a:pt x="32247" y="4641556"/>
                  <a:pt x="0" y="4407283"/>
                </a:cubicBezTo>
                <a:cubicBezTo>
                  <a:pt x="-32247" y="4173010"/>
                  <a:pt x="54461" y="4080370"/>
                  <a:pt x="0" y="3800157"/>
                </a:cubicBezTo>
                <a:cubicBezTo>
                  <a:pt x="-54461" y="3519944"/>
                  <a:pt x="60669" y="3409623"/>
                  <a:pt x="0" y="3193030"/>
                </a:cubicBezTo>
                <a:cubicBezTo>
                  <a:pt x="-60669" y="2976437"/>
                  <a:pt x="51681" y="2850079"/>
                  <a:pt x="0" y="2585904"/>
                </a:cubicBezTo>
                <a:cubicBezTo>
                  <a:pt x="-51681" y="2321729"/>
                  <a:pt x="61216" y="2149420"/>
                  <a:pt x="0" y="1918612"/>
                </a:cubicBezTo>
                <a:cubicBezTo>
                  <a:pt x="-61216" y="1687804"/>
                  <a:pt x="25602" y="1686496"/>
                  <a:pt x="0" y="1552148"/>
                </a:cubicBezTo>
                <a:cubicBezTo>
                  <a:pt x="-25602" y="1417800"/>
                  <a:pt x="20533" y="1344618"/>
                  <a:pt x="0" y="1185684"/>
                </a:cubicBezTo>
                <a:cubicBezTo>
                  <a:pt x="-20533" y="1026750"/>
                  <a:pt x="21489" y="927866"/>
                  <a:pt x="0" y="759055"/>
                </a:cubicBezTo>
                <a:cubicBezTo>
                  <a:pt x="-21489" y="590244"/>
                  <a:pt x="1926" y="434277"/>
                  <a:pt x="0" y="212094"/>
                </a:cubicBezTo>
                <a:close/>
              </a:path>
            </a:pathLst>
          </a:custGeom>
          <a:solidFill>
            <a:schemeClr val="bg1"/>
          </a:solidFill>
          <a:ln w="19050">
            <a:extLst>
              <a:ext uri="{C807C97D-BFC1-408E-A445-0C87EB9F89A2}">
                <ask:lineSketchStyleProps xmlns:ask="http://schemas.microsoft.com/office/drawing/2018/sketchyshapes" sd="1440292366">
                  <a:prstGeom prst="roundRect">
                    <a:avLst>
                      <a:gd name="adj" fmla="val 3293"/>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42086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C00EDF-87AB-4B5F-936A-EE8E8DB1CAB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331C6ECB-7988-4B16-B7E8-6BCE67D8B5E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38B44E-DBD6-463A-A029-BACBEDF5B9C4}"/>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A138A376-BAD2-4007-8D6E-5F3F9A390822}"/>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FB0344FB-48C5-4645-8373-182E65BA3EE5}"/>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C34447C0-1125-4F20-B677-DA577394B34A}" type="slidenum">
              <a:rPr lang="en-US"/>
              <a:pPr>
                <a:defRPr/>
              </a:pPr>
              <a:t>‹#›</a:t>
            </a:fld>
            <a:endParaRPr lang="en-US"/>
          </a:p>
        </p:txBody>
      </p:sp>
    </p:spTree>
    <p:extLst>
      <p:ext uri="{BB962C8B-B14F-4D97-AF65-F5344CB8AC3E}">
        <p14:creationId xmlns:p14="http://schemas.microsoft.com/office/powerpoint/2010/main" val="3025551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ref.ly/logosres/ubshbk36?ref=Bible.Zep1.12&amp;off=615&amp;ctx=+search+Jerusalem.%E2%80%9D%0a~I+will+punish+the+me"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858484-746B-4AEB-B0DB-42491046B173}"/>
              </a:ext>
            </a:extLst>
          </p:cNvPr>
          <p:cNvPicPr>
            <a:picLocks noChangeAspect="1"/>
          </p:cNvPicPr>
          <p:nvPr/>
        </p:nvPicPr>
        <p:blipFill rotWithShape="1">
          <a:blip r:embed="rId2" cstate="print"/>
          <a:srcRect l="5833" r="1666"/>
          <a:stretch/>
        </p:blipFill>
        <p:spPr>
          <a:xfrm rot="21206803">
            <a:off x="189048" y="425836"/>
            <a:ext cx="3581400" cy="2182623"/>
          </a:xfrm>
          <a:prstGeom prst="rect">
            <a:avLst/>
          </a:prstGeom>
          <a:ln>
            <a:noFill/>
          </a:ln>
          <a:effectLst>
            <a:softEdge rad="112500"/>
          </a:effectLst>
        </p:spPr>
      </p:pic>
      <p:sp>
        <p:nvSpPr>
          <p:cNvPr id="15363" name="TextBox 3">
            <a:extLst>
              <a:ext uri="{FF2B5EF4-FFF2-40B4-BE49-F238E27FC236}">
                <a16:creationId xmlns:a16="http://schemas.microsoft.com/office/drawing/2014/main" id="{9B12B3BB-ECC8-42D7-9843-DDD2B3A7342A}"/>
              </a:ext>
            </a:extLst>
          </p:cNvPr>
          <p:cNvSpPr txBox="1">
            <a:spLocks noChangeArrowheads="1"/>
          </p:cNvSpPr>
          <p:nvPr/>
        </p:nvSpPr>
        <p:spPr bwMode="auto">
          <a:xfrm>
            <a:off x="3657600" y="533400"/>
            <a:ext cx="5029200" cy="76993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a:extLst>
              <a:ext uri="{FF2B5EF4-FFF2-40B4-BE49-F238E27FC236}">
                <a16:creationId xmlns:a16="http://schemas.microsoft.com/office/drawing/2014/main" id="{2281E98E-8A5C-4118-8046-64DA73CFBC72}"/>
              </a:ext>
            </a:extLst>
          </p:cNvPr>
          <p:cNvSpPr txBox="1">
            <a:spLocks noChangeArrowheads="1"/>
          </p:cNvSpPr>
          <p:nvPr/>
        </p:nvSpPr>
        <p:spPr bwMode="auto">
          <a:xfrm>
            <a:off x="384175" y="2879725"/>
            <a:ext cx="8440738" cy="523220"/>
          </a:xfrm>
          <a:prstGeom prst="rect">
            <a:avLst/>
          </a:prstGeom>
          <a:noFill/>
          <a:ln w="9525">
            <a:solidFill>
              <a:schemeClr val="accent2"/>
            </a:solidFill>
            <a:miter lim="800000"/>
            <a:headEnd/>
            <a:tailEnd/>
          </a:ln>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The Earnest Cry of Bartimaeus</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rrel of fermenting Vin jaune with a cutaway view showing its  characteristic yeast film covering called voile, simi… | Elaboracion de  cerveza, Cerveza, Elaboración">
            <a:extLst>
              <a:ext uri="{FF2B5EF4-FFF2-40B4-BE49-F238E27FC236}">
                <a16:creationId xmlns:a16="http://schemas.microsoft.com/office/drawing/2014/main" id="{CD1E61A2-B9FE-49AC-9CCB-8B314688F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583" y="879437"/>
            <a:ext cx="6484775" cy="55688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AB5D8142-A8F5-4FAD-9EE5-51917A51AFEC}"/>
              </a:ext>
            </a:extLst>
          </p:cNvPr>
          <p:cNvCxnSpPr/>
          <p:nvPr/>
        </p:nvCxnSpPr>
        <p:spPr>
          <a:xfrm>
            <a:off x="3666931" y="4254759"/>
            <a:ext cx="0" cy="159553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E21C6A4-55A3-4818-BBBC-3FB96024B4FE}"/>
              </a:ext>
            </a:extLst>
          </p:cNvPr>
          <p:cNvSpPr txBox="1"/>
          <p:nvPr/>
        </p:nvSpPr>
        <p:spPr>
          <a:xfrm>
            <a:off x="2560943" y="3656724"/>
            <a:ext cx="2211976"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Lees / Dregs</a:t>
            </a:r>
          </a:p>
        </p:txBody>
      </p:sp>
    </p:spTree>
    <p:extLst>
      <p:ext uri="{BB962C8B-B14F-4D97-AF65-F5344CB8AC3E}">
        <p14:creationId xmlns:p14="http://schemas.microsoft.com/office/powerpoint/2010/main" val="4058291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591DF-81A4-4560-AF2D-BC9676BA7E73}"/>
              </a:ext>
            </a:extLst>
          </p:cNvPr>
          <p:cNvSpPr txBox="1"/>
          <p:nvPr/>
        </p:nvSpPr>
        <p:spPr>
          <a:xfrm>
            <a:off x="467360" y="508949"/>
            <a:ext cx="7264400" cy="769441"/>
          </a:xfrm>
          <a:prstGeom prst="rect">
            <a:avLst/>
          </a:prstGeom>
          <a:noFill/>
        </p:spPr>
        <p:txBody>
          <a:bodyPr wrap="square" rtlCol="0">
            <a:spAutoFit/>
          </a:bodyPr>
          <a:lstStyle/>
          <a:p>
            <a:pPr marL="571500" indent="-571500" algn="ctr">
              <a:buFont typeface="+mj-lt"/>
              <a:buAutoNum type="romanUcPeriod"/>
            </a:pPr>
            <a:r>
              <a:rPr lang="en-US" sz="4400" b="1" dirty="0">
                <a:latin typeface="Ink Free" panose="03080402000500000000" pitchFamily="66" charset="0"/>
              </a:rPr>
              <a:t>The Phrase</a:t>
            </a:r>
          </a:p>
        </p:txBody>
      </p:sp>
      <p:sp>
        <p:nvSpPr>
          <p:cNvPr id="3" name="TextBox 2">
            <a:extLst>
              <a:ext uri="{FF2B5EF4-FFF2-40B4-BE49-F238E27FC236}">
                <a16:creationId xmlns:a16="http://schemas.microsoft.com/office/drawing/2014/main" id="{65C314D5-03D5-4458-BBB4-91FF97D64D8D}"/>
              </a:ext>
            </a:extLst>
          </p:cNvPr>
          <p:cNvSpPr txBox="1"/>
          <p:nvPr/>
        </p:nvSpPr>
        <p:spPr>
          <a:xfrm>
            <a:off x="701040" y="2080250"/>
            <a:ext cx="7843520" cy="4708981"/>
          </a:xfrm>
          <a:prstGeom prst="rect">
            <a:avLst/>
          </a:prstGeom>
          <a:noFill/>
        </p:spPr>
        <p:txBody>
          <a:bodyPr wrap="square" rtlCol="0">
            <a:spAutoFit/>
          </a:bodyPr>
          <a:lstStyle/>
          <a:p>
            <a:pPr marL="514350" indent="-514350">
              <a:buFont typeface="+mj-lt"/>
              <a:buAutoNum type="alphaUcPeriod"/>
            </a:pPr>
            <a:r>
              <a:rPr lang="en-US" sz="2800" dirty="0"/>
              <a:t>Translations</a:t>
            </a:r>
          </a:p>
          <a:p>
            <a:pPr marL="514350" indent="-514350">
              <a:buFont typeface="+mj-lt"/>
              <a:buAutoNum type="alphaUcPeriod"/>
            </a:pPr>
            <a:r>
              <a:rPr lang="en-US" sz="2800" dirty="0"/>
              <a:t>Refers to fermentation process of wine</a:t>
            </a:r>
          </a:p>
          <a:p>
            <a:pPr marL="514350" indent="-514350">
              <a:buFont typeface="+mj-lt"/>
              <a:buAutoNum type="alphaUcPeriod"/>
            </a:pPr>
            <a:r>
              <a:rPr lang="en-US" sz="2800" dirty="0"/>
              <a:t>The point</a:t>
            </a:r>
          </a:p>
          <a:p>
            <a:pPr marL="971550" lvl="1" indent="-514350">
              <a:buFont typeface="+mj-lt"/>
              <a:buAutoNum type="arabicPeriod"/>
            </a:pPr>
            <a:r>
              <a:rPr lang="en-US" sz="2400" i="1" dirty="0"/>
              <a:t>Are indifferent – spiritually stagnant</a:t>
            </a:r>
          </a:p>
          <a:p>
            <a:pPr marL="971550" lvl="1" indent="-514350">
              <a:buFont typeface="+mj-lt"/>
              <a:buAutoNum type="arabicPeriod"/>
            </a:pPr>
            <a:r>
              <a:rPr lang="en-US" sz="2400" i="1" dirty="0"/>
              <a:t>Are satisfied (settled – not moving)</a:t>
            </a:r>
          </a:p>
          <a:p>
            <a:pPr marL="971550" lvl="1" indent="-514350">
              <a:buFont typeface="+mj-lt"/>
              <a:buAutoNum type="arabicPeriod"/>
            </a:pPr>
            <a:r>
              <a:rPr lang="en-US" sz="2400" i="1" dirty="0"/>
              <a:t>Comfortable in present condition – even though …</a:t>
            </a:r>
          </a:p>
          <a:p>
            <a:pPr marL="971550" lvl="1" indent="-514350">
              <a:buFont typeface="+mj-lt"/>
              <a:buAutoNum type="arabicPeriod"/>
            </a:pPr>
            <a:r>
              <a:rPr lang="en-US" sz="2400" i="1" dirty="0"/>
              <a:t>God’s people often warned about complacency:</a:t>
            </a:r>
          </a:p>
          <a:p>
            <a:pPr marL="1428750" lvl="2" indent="-514350">
              <a:buFont typeface="+mj-lt"/>
              <a:buAutoNum type="alphaLcPeriod"/>
            </a:pPr>
            <a:r>
              <a:rPr lang="en-US" sz="2200" dirty="0"/>
              <a:t>Prov. 1:32</a:t>
            </a:r>
          </a:p>
          <a:p>
            <a:pPr marL="1428750" lvl="2" indent="-514350">
              <a:buFont typeface="+mj-lt"/>
              <a:buAutoNum type="alphaLcPeriod"/>
            </a:pPr>
            <a:r>
              <a:rPr lang="en-US" sz="2200" dirty="0"/>
              <a:t>Isa. 32:9-11</a:t>
            </a:r>
          </a:p>
          <a:p>
            <a:pPr marL="1428750" lvl="2" indent="-514350">
              <a:buFont typeface="+mj-lt"/>
              <a:buAutoNum type="alphaLcPeriod"/>
            </a:pPr>
            <a:r>
              <a:rPr lang="en-US" sz="2200" dirty="0"/>
              <a:t>Amos 6:1-6</a:t>
            </a:r>
          </a:p>
          <a:p>
            <a:pPr marL="1428750" lvl="2" indent="-514350">
              <a:buFont typeface="+mj-lt"/>
              <a:buAutoNum type="alphaLcPeriod"/>
            </a:pPr>
            <a:r>
              <a:rPr lang="en-US" sz="2200" dirty="0"/>
              <a:t>Lam. 1:12</a:t>
            </a:r>
          </a:p>
          <a:p>
            <a:pPr marL="1428750" lvl="2" indent="-514350">
              <a:buFont typeface="+mj-lt"/>
              <a:buAutoNum type="alphaLcPeriod"/>
            </a:pPr>
            <a:r>
              <a:rPr lang="en-US" sz="2200" dirty="0"/>
              <a:t>Isa. 57:1</a:t>
            </a:r>
          </a:p>
        </p:txBody>
      </p:sp>
    </p:spTree>
    <p:extLst>
      <p:ext uri="{BB962C8B-B14F-4D97-AF65-F5344CB8AC3E}">
        <p14:creationId xmlns:p14="http://schemas.microsoft.com/office/powerpoint/2010/main" val="3305391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345B7-8007-45BA-AF4C-C17A5C173D6D}"/>
              </a:ext>
            </a:extLst>
          </p:cNvPr>
          <p:cNvSpPr/>
          <p:nvPr/>
        </p:nvSpPr>
        <p:spPr>
          <a:xfrm>
            <a:off x="1007812" y="598603"/>
            <a:ext cx="7476727"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chemeClr val="tx2">
                    <a:lumMod val="60000"/>
                    <a:lumOff val="40000"/>
                  </a:schemeClr>
                </a:solidFill>
                <a:effectLst/>
                <a:latin typeface="Ink Free" panose="03080402000500000000" pitchFamily="66" charset="0"/>
              </a:rPr>
              <a:t>Settled in Complacency</a:t>
            </a:r>
          </a:p>
        </p:txBody>
      </p:sp>
      <p:sp>
        <p:nvSpPr>
          <p:cNvPr id="5" name="TextBox 4">
            <a:extLst>
              <a:ext uri="{FF2B5EF4-FFF2-40B4-BE49-F238E27FC236}">
                <a16:creationId xmlns:a16="http://schemas.microsoft.com/office/drawing/2014/main" id="{D8D58E77-BEA5-4889-AC59-BC1FD63494C8}"/>
              </a:ext>
            </a:extLst>
          </p:cNvPr>
          <p:cNvSpPr txBox="1"/>
          <p:nvPr/>
        </p:nvSpPr>
        <p:spPr>
          <a:xfrm>
            <a:off x="3248297" y="1451456"/>
            <a:ext cx="2647406" cy="461665"/>
          </a:xfrm>
          <a:prstGeom prst="rect">
            <a:avLst/>
          </a:prstGeom>
          <a:noFill/>
        </p:spPr>
        <p:txBody>
          <a:bodyPr wrap="square" rtlCol="0">
            <a:spAutoFit/>
          </a:bodyPr>
          <a:lstStyle/>
          <a:p>
            <a:pPr algn="ctr"/>
            <a:r>
              <a:rPr lang="en-US" sz="2400" b="1" dirty="0">
                <a:solidFill>
                  <a:schemeClr val="tx2"/>
                </a:solidFill>
                <a:latin typeface="Ink Free" panose="03080402000500000000" pitchFamily="66" charset="0"/>
              </a:rPr>
              <a:t>(Zeph. 1:12)</a:t>
            </a:r>
          </a:p>
        </p:txBody>
      </p:sp>
      <p:sp>
        <p:nvSpPr>
          <p:cNvPr id="6" name="TextBox 5">
            <a:extLst>
              <a:ext uri="{FF2B5EF4-FFF2-40B4-BE49-F238E27FC236}">
                <a16:creationId xmlns:a16="http://schemas.microsoft.com/office/drawing/2014/main" id="{9D0DF01C-61CF-4045-8A86-03F84D607060}"/>
              </a:ext>
            </a:extLst>
          </p:cNvPr>
          <p:cNvSpPr txBox="1"/>
          <p:nvPr/>
        </p:nvSpPr>
        <p:spPr>
          <a:xfrm>
            <a:off x="1579880" y="2205669"/>
            <a:ext cx="5984240" cy="1754326"/>
          </a:xfrm>
          <a:prstGeom prst="rect">
            <a:avLst/>
          </a:prstGeom>
          <a:noFill/>
        </p:spPr>
        <p:txBody>
          <a:bodyPr wrap="square" rtlCol="0">
            <a:spAutoFit/>
          </a:bodyPr>
          <a:lstStyle/>
          <a:p>
            <a:pPr marL="571500" indent="-571500">
              <a:buFont typeface="+mj-lt"/>
              <a:buAutoNum type="romanUcPeriod"/>
            </a:pPr>
            <a:r>
              <a:rPr lang="en-US" sz="4400" b="1" dirty="0">
                <a:solidFill>
                  <a:schemeClr val="tx2">
                    <a:lumMod val="40000"/>
                    <a:lumOff val="60000"/>
                  </a:schemeClr>
                </a:solidFill>
                <a:latin typeface="Ink Free" panose="03080402000500000000" pitchFamily="66" charset="0"/>
              </a:rPr>
              <a:t>The Phrase</a:t>
            </a:r>
          </a:p>
          <a:p>
            <a:pPr marL="571500" indent="-571500">
              <a:buFont typeface="+mj-lt"/>
              <a:buAutoNum type="romanUcPeriod"/>
            </a:pPr>
            <a:endParaRPr lang="en-US" sz="2000" b="1" dirty="0">
              <a:latin typeface="Ink Free" panose="03080402000500000000" pitchFamily="66" charset="0"/>
            </a:endParaRPr>
          </a:p>
          <a:p>
            <a:pPr marL="571500" indent="-571500">
              <a:buFont typeface="+mj-lt"/>
              <a:buAutoNum type="romanUcPeriod"/>
            </a:pPr>
            <a:r>
              <a:rPr lang="en-US" sz="4400" b="1" dirty="0">
                <a:latin typeface="Ink Free" panose="03080402000500000000" pitchFamily="66" charset="0"/>
              </a:rPr>
              <a:t>The Context</a:t>
            </a:r>
          </a:p>
        </p:txBody>
      </p:sp>
    </p:spTree>
    <p:extLst>
      <p:ext uri="{BB962C8B-B14F-4D97-AF65-F5344CB8AC3E}">
        <p14:creationId xmlns:p14="http://schemas.microsoft.com/office/powerpoint/2010/main" val="2186890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D7137-7818-445C-AB0A-721ED0591919}"/>
              </a:ext>
            </a:extLst>
          </p:cNvPr>
          <p:cNvSpPr txBox="1"/>
          <p:nvPr/>
        </p:nvSpPr>
        <p:spPr>
          <a:xfrm>
            <a:off x="416560" y="498789"/>
            <a:ext cx="7315200" cy="769441"/>
          </a:xfrm>
          <a:prstGeom prst="rect">
            <a:avLst/>
          </a:prstGeom>
          <a:noFill/>
        </p:spPr>
        <p:txBody>
          <a:bodyPr wrap="square" rtlCol="0">
            <a:spAutoFit/>
          </a:bodyPr>
          <a:lstStyle/>
          <a:p>
            <a:pPr marL="857250" indent="-857250" algn="ctr">
              <a:buFont typeface="+mj-lt"/>
              <a:buAutoNum type="romanUcPeriod" startAt="2"/>
            </a:pPr>
            <a:r>
              <a:rPr lang="en-US" sz="4400" b="1" dirty="0">
                <a:latin typeface="Ink Free" panose="03080402000500000000" pitchFamily="66" charset="0"/>
              </a:rPr>
              <a:t> The Context</a:t>
            </a:r>
          </a:p>
        </p:txBody>
      </p:sp>
      <p:sp>
        <p:nvSpPr>
          <p:cNvPr id="3" name="TextBox 2">
            <a:extLst>
              <a:ext uri="{FF2B5EF4-FFF2-40B4-BE49-F238E27FC236}">
                <a16:creationId xmlns:a16="http://schemas.microsoft.com/office/drawing/2014/main" id="{0D8EA472-43E0-4122-A15A-965742419724}"/>
              </a:ext>
            </a:extLst>
          </p:cNvPr>
          <p:cNvSpPr txBox="1"/>
          <p:nvPr/>
        </p:nvSpPr>
        <p:spPr>
          <a:xfrm>
            <a:off x="701040" y="2080250"/>
            <a:ext cx="7843520" cy="1261884"/>
          </a:xfrm>
          <a:prstGeom prst="rect">
            <a:avLst/>
          </a:prstGeom>
          <a:noFill/>
        </p:spPr>
        <p:txBody>
          <a:bodyPr wrap="square" rtlCol="0">
            <a:spAutoFit/>
          </a:bodyPr>
          <a:lstStyle/>
          <a:p>
            <a:pPr marL="514350" indent="-514350">
              <a:buFont typeface="+mj-lt"/>
              <a:buAutoNum type="alphaUcPeriod"/>
            </a:pPr>
            <a:r>
              <a:rPr lang="en-US" sz="2800" dirty="0"/>
              <a:t>Message of book: Day of the Lord is coming</a:t>
            </a:r>
          </a:p>
          <a:p>
            <a:pPr marL="971550" lvl="1" indent="-514350">
              <a:buFont typeface="+mj-lt"/>
              <a:buAutoNum type="arabicPeriod"/>
            </a:pPr>
            <a:r>
              <a:rPr lang="en-US" sz="2400" i="1" dirty="0"/>
              <a:t>1:7, 14, 18</a:t>
            </a:r>
          </a:p>
          <a:p>
            <a:pPr marL="971550" lvl="1" indent="-514350">
              <a:buFont typeface="+mj-lt"/>
              <a:buAutoNum type="arabicPeriod"/>
            </a:pPr>
            <a:r>
              <a:rPr lang="en-US" sz="2400" i="1" dirty="0"/>
              <a:t>Destruction (1:2, 17)</a:t>
            </a:r>
          </a:p>
        </p:txBody>
      </p:sp>
    </p:spTree>
    <p:extLst>
      <p:ext uri="{BB962C8B-B14F-4D97-AF65-F5344CB8AC3E}">
        <p14:creationId xmlns:p14="http://schemas.microsoft.com/office/powerpoint/2010/main" val="3750049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D7137-7818-445C-AB0A-721ED0591919}"/>
              </a:ext>
            </a:extLst>
          </p:cNvPr>
          <p:cNvSpPr txBox="1"/>
          <p:nvPr/>
        </p:nvSpPr>
        <p:spPr>
          <a:xfrm>
            <a:off x="416560" y="498789"/>
            <a:ext cx="7315200" cy="769441"/>
          </a:xfrm>
          <a:prstGeom prst="rect">
            <a:avLst/>
          </a:prstGeom>
          <a:noFill/>
        </p:spPr>
        <p:txBody>
          <a:bodyPr wrap="square" rtlCol="0">
            <a:spAutoFit/>
          </a:bodyPr>
          <a:lstStyle/>
          <a:p>
            <a:pPr marL="857250" indent="-857250" algn="ctr">
              <a:buFont typeface="+mj-lt"/>
              <a:buAutoNum type="romanUcPeriod" startAt="2"/>
            </a:pPr>
            <a:r>
              <a:rPr lang="en-US" sz="4400" b="1" dirty="0">
                <a:latin typeface="Ink Free" panose="03080402000500000000" pitchFamily="66" charset="0"/>
              </a:rPr>
              <a:t> The Context</a:t>
            </a:r>
          </a:p>
        </p:txBody>
      </p:sp>
      <p:sp>
        <p:nvSpPr>
          <p:cNvPr id="3" name="TextBox 2">
            <a:extLst>
              <a:ext uri="{FF2B5EF4-FFF2-40B4-BE49-F238E27FC236}">
                <a16:creationId xmlns:a16="http://schemas.microsoft.com/office/drawing/2014/main" id="{0D8EA472-43E0-4122-A15A-965742419724}"/>
              </a:ext>
            </a:extLst>
          </p:cNvPr>
          <p:cNvSpPr txBox="1"/>
          <p:nvPr/>
        </p:nvSpPr>
        <p:spPr>
          <a:xfrm>
            <a:off x="701040" y="2080250"/>
            <a:ext cx="7843520" cy="3539430"/>
          </a:xfrm>
          <a:prstGeom prst="rect">
            <a:avLst/>
          </a:prstGeom>
          <a:noFill/>
        </p:spPr>
        <p:txBody>
          <a:bodyPr wrap="square" rtlCol="0">
            <a:spAutoFit/>
          </a:bodyPr>
          <a:lstStyle/>
          <a:p>
            <a:pPr marL="514350" indent="-514350">
              <a:buFont typeface="+mj-lt"/>
              <a:buAutoNum type="alphaUcPeriod"/>
            </a:pPr>
            <a:r>
              <a:rPr lang="en-US" sz="2800" dirty="0"/>
              <a:t>Message of book: Day of the Lord is coming</a:t>
            </a:r>
          </a:p>
          <a:p>
            <a:pPr marL="514350" indent="-514350">
              <a:buFont typeface="+mj-lt"/>
              <a:buAutoNum type="alphaUcPeriod"/>
            </a:pPr>
            <a:r>
              <a:rPr lang="en-US" sz="2800" dirty="0"/>
              <a:t>Their complacency </a:t>
            </a:r>
          </a:p>
          <a:p>
            <a:pPr marL="971550" lvl="1" indent="-514350">
              <a:buFont typeface="+mj-lt"/>
              <a:buAutoNum type="arabicPeriod"/>
            </a:pPr>
            <a:r>
              <a:rPr lang="en-US" sz="2400" i="1" dirty="0"/>
              <a:t>Divided loyalty (1:5)</a:t>
            </a:r>
          </a:p>
          <a:p>
            <a:pPr marL="971550" lvl="1" indent="-514350">
              <a:buFont typeface="+mj-lt"/>
              <a:buAutoNum type="arabicPeriod"/>
            </a:pPr>
            <a:r>
              <a:rPr lang="en-US" sz="2400" i="1" dirty="0"/>
              <a:t>Unconcerned &amp; indifferent (1:6)</a:t>
            </a:r>
          </a:p>
          <a:p>
            <a:pPr marL="971550" lvl="1" indent="-514350">
              <a:buFont typeface="+mj-lt"/>
              <a:buAutoNum type="arabicPeriod"/>
            </a:pPr>
            <a:r>
              <a:rPr lang="en-US" sz="2400" i="1" dirty="0"/>
              <a:t>Says Lord will not do good or evil (1:12)</a:t>
            </a:r>
          </a:p>
          <a:p>
            <a:pPr marL="971550" lvl="1" indent="-514350">
              <a:buFont typeface="+mj-lt"/>
              <a:buAutoNum type="arabicPeriod"/>
            </a:pPr>
            <a:r>
              <a:rPr lang="en-US" sz="2400" i="1" dirty="0"/>
              <a:t>Trust in economy going well (1:13, 18)</a:t>
            </a:r>
          </a:p>
          <a:p>
            <a:pPr marL="971550" lvl="1" indent="-514350">
              <a:buFont typeface="+mj-lt"/>
              <a:buAutoNum type="arabicPeriod"/>
            </a:pPr>
            <a:r>
              <a:rPr lang="en-US" sz="2400" i="1" dirty="0"/>
              <a:t>Not obeyed – received correction – not drawn near (3:2)</a:t>
            </a:r>
          </a:p>
          <a:p>
            <a:pPr marL="971550" lvl="1" indent="-514350">
              <a:buFont typeface="+mj-lt"/>
              <a:buAutoNum type="arabicPeriod"/>
            </a:pPr>
            <a:r>
              <a:rPr lang="en-US" sz="2400" i="1" dirty="0"/>
              <a:t>Know no shame (3:5)</a:t>
            </a:r>
          </a:p>
        </p:txBody>
      </p:sp>
    </p:spTree>
    <p:extLst>
      <p:ext uri="{BB962C8B-B14F-4D97-AF65-F5344CB8AC3E}">
        <p14:creationId xmlns:p14="http://schemas.microsoft.com/office/powerpoint/2010/main" val="499181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345B7-8007-45BA-AF4C-C17A5C173D6D}"/>
              </a:ext>
            </a:extLst>
          </p:cNvPr>
          <p:cNvSpPr/>
          <p:nvPr/>
        </p:nvSpPr>
        <p:spPr>
          <a:xfrm>
            <a:off x="1007812" y="598603"/>
            <a:ext cx="7476727"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chemeClr val="tx2">
                    <a:lumMod val="60000"/>
                    <a:lumOff val="40000"/>
                  </a:schemeClr>
                </a:solidFill>
                <a:effectLst/>
                <a:latin typeface="Ink Free" panose="03080402000500000000" pitchFamily="66" charset="0"/>
              </a:rPr>
              <a:t>Settled in Complacency</a:t>
            </a:r>
          </a:p>
        </p:txBody>
      </p:sp>
      <p:sp>
        <p:nvSpPr>
          <p:cNvPr id="5" name="TextBox 4">
            <a:extLst>
              <a:ext uri="{FF2B5EF4-FFF2-40B4-BE49-F238E27FC236}">
                <a16:creationId xmlns:a16="http://schemas.microsoft.com/office/drawing/2014/main" id="{D8D58E77-BEA5-4889-AC59-BC1FD63494C8}"/>
              </a:ext>
            </a:extLst>
          </p:cNvPr>
          <p:cNvSpPr txBox="1"/>
          <p:nvPr/>
        </p:nvSpPr>
        <p:spPr>
          <a:xfrm>
            <a:off x="3248297" y="1451456"/>
            <a:ext cx="2647406" cy="461665"/>
          </a:xfrm>
          <a:prstGeom prst="rect">
            <a:avLst/>
          </a:prstGeom>
          <a:noFill/>
        </p:spPr>
        <p:txBody>
          <a:bodyPr wrap="square" rtlCol="0">
            <a:spAutoFit/>
          </a:bodyPr>
          <a:lstStyle/>
          <a:p>
            <a:pPr algn="ctr"/>
            <a:r>
              <a:rPr lang="en-US" sz="2400" b="1" dirty="0">
                <a:solidFill>
                  <a:schemeClr val="tx2"/>
                </a:solidFill>
                <a:latin typeface="Ink Free" panose="03080402000500000000" pitchFamily="66" charset="0"/>
              </a:rPr>
              <a:t>(Zeph. 1:12)</a:t>
            </a:r>
          </a:p>
        </p:txBody>
      </p:sp>
      <p:sp>
        <p:nvSpPr>
          <p:cNvPr id="6" name="TextBox 5">
            <a:extLst>
              <a:ext uri="{FF2B5EF4-FFF2-40B4-BE49-F238E27FC236}">
                <a16:creationId xmlns:a16="http://schemas.microsoft.com/office/drawing/2014/main" id="{9D0DF01C-61CF-4045-8A86-03F84D607060}"/>
              </a:ext>
            </a:extLst>
          </p:cNvPr>
          <p:cNvSpPr txBox="1"/>
          <p:nvPr/>
        </p:nvSpPr>
        <p:spPr>
          <a:xfrm>
            <a:off x="1579880" y="2205669"/>
            <a:ext cx="5984240" cy="2739211"/>
          </a:xfrm>
          <a:prstGeom prst="rect">
            <a:avLst/>
          </a:prstGeom>
          <a:noFill/>
        </p:spPr>
        <p:txBody>
          <a:bodyPr wrap="square" rtlCol="0">
            <a:spAutoFit/>
          </a:bodyPr>
          <a:lstStyle/>
          <a:p>
            <a:pPr marL="571500" indent="-571500">
              <a:buFont typeface="+mj-lt"/>
              <a:buAutoNum type="romanUcPeriod"/>
            </a:pPr>
            <a:r>
              <a:rPr lang="en-US" sz="4400" b="1" dirty="0">
                <a:solidFill>
                  <a:schemeClr val="tx2">
                    <a:lumMod val="40000"/>
                    <a:lumOff val="60000"/>
                  </a:schemeClr>
                </a:solidFill>
                <a:latin typeface="Ink Free" panose="03080402000500000000" pitchFamily="66" charset="0"/>
              </a:rPr>
              <a:t>The Phrase</a:t>
            </a:r>
          </a:p>
          <a:p>
            <a:pPr marL="571500" indent="-571500">
              <a:buFont typeface="+mj-lt"/>
              <a:buAutoNum type="romanUcPeriod"/>
            </a:pPr>
            <a:endParaRPr lang="en-US" sz="2000" b="1" dirty="0">
              <a:solidFill>
                <a:schemeClr val="tx2">
                  <a:lumMod val="40000"/>
                  <a:lumOff val="60000"/>
                </a:schemeClr>
              </a:solidFill>
              <a:latin typeface="Ink Free" panose="03080402000500000000" pitchFamily="66" charset="0"/>
            </a:endParaRPr>
          </a:p>
          <a:p>
            <a:pPr marL="571500" indent="-571500">
              <a:buFont typeface="+mj-lt"/>
              <a:buAutoNum type="romanUcPeriod"/>
            </a:pPr>
            <a:r>
              <a:rPr lang="en-US" sz="4400" b="1" dirty="0">
                <a:solidFill>
                  <a:schemeClr val="tx2">
                    <a:lumMod val="40000"/>
                    <a:lumOff val="60000"/>
                  </a:schemeClr>
                </a:solidFill>
                <a:latin typeface="Ink Free" panose="03080402000500000000" pitchFamily="66" charset="0"/>
              </a:rPr>
              <a:t>The Context</a:t>
            </a:r>
          </a:p>
          <a:p>
            <a:pPr marL="571500" indent="-571500">
              <a:buFont typeface="+mj-lt"/>
              <a:buAutoNum type="romanUcPeriod"/>
            </a:pPr>
            <a:endParaRPr lang="en-US" sz="2000" b="1" dirty="0">
              <a:latin typeface="Ink Free" panose="03080402000500000000" pitchFamily="66" charset="0"/>
            </a:endParaRPr>
          </a:p>
          <a:p>
            <a:pPr marL="571500" indent="-571500">
              <a:buFont typeface="+mj-lt"/>
              <a:buAutoNum type="romanUcPeriod"/>
            </a:pPr>
            <a:r>
              <a:rPr lang="en-US" sz="4400" b="1" dirty="0">
                <a:latin typeface="Ink Free" panose="03080402000500000000" pitchFamily="66" charset="0"/>
              </a:rPr>
              <a:t> The Application</a:t>
            </a:r>
          </a:p>
        </p:txBody>
      </p:sp>
    </p:spTree>
    <p:extLst>
      <p:ext uri="{BB962C8B-B14F-4D97-AF65-F5344CB8AC3E}">
        <p14:creationId xmlns:p14="http://schemas.microsoft.com/office/powerpoint/2010/main" val="262229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1AD41-80DB-49AB-A2C5-F3A4AED7698A}"/>
              </a:ext>
            </a:extLst>
          </p:cNvPr>
          <p:cNvSpPr txBox="1"/>
          <p:nvPr/>
        </p:nvSpPr>
        <p:spPr>
          <a:xfrm>
            <a:off x="447040" y="498789"/>
            <a:ext cx="7305040" cy="769441"/>
          </a:xfrm>
          <a:prstGeom prst="rect">
            <a:avLst/>
          </a:prstGeom>
          <a:noFill/>
        </p:spPr>
        <p:txBody>
          <a:bodyPr wrap="square" rtlCol="0">
            <a:spAutoFit/>
          </a:bodyPr>
          <a:lstStyle/>
          <a:p>
            <a:pPr marL="857250" indent="-857250" algn="ctr">
              <a:buFont typeface="+mj-lt"/>
              <a:buAutoNum type="romanUcPeriod" startAt="3"/>
            </a:pPr>
            <a:r>
              <a:rPr lang="en-US" sz="4400" b="1" dirty="0">
                <a:latin typeface="Ink Free" panose="03080402000500000000" pitchFamily="66" charset="0"/>
              </a:rPr>
              <a:t> The Application</a:t>
            </a:r>
          </a:p>
        </p:txBody>
      </p:sp>
      <p:sp>
        <p:nvSpPr>
          <p:cNvPr id="3" name="TextBox 2">
            <a:extLst>
              <a:ext uri="{FF2B5EF4-FFF2-40B4-BE49-F238E27FC236}">
                <a16:creationId xmlns:a16="http://schemas.microsoft.com/office/drawing/2014/main" id="{8222A52A-684F-4BDC-BE0E-4AF07CCA2BCD}"/>
              </a:ext>
            </a:extLst>
          </p:cNvPr>
          <p:cNvSpPr txBox="1"/>
          <p:nvPr/>
        </p:nvSpPr>
        <p:spPr>
          <a:xfrm>
            <a:off x="701040" y="2080250"/>
            <a:ext cx="7843520" cy="3847207"/>
          </a:xfrm>
          <a:prstGeom prst="rect">
            <a:avLst/>
          </a:prstGeom>
          <a:noFill/>
        </p:spPr>
        <p:txBody>
          <a:bodyPr wrap="square" rtlCol="0">
            <a:spAutoFit/>
          </a:bodyPr>
          <a:lstStyle/>
          <a:p>
            <a:pPr marL="514350" indent="-514350">
              <a:buFont typeface="+mj-lt"/>
              <a:buAutoNum type="alphaUcPeriod"/>
            </a:pPr>
            <a:r>
              <a:rPr lang="en-US" sz="2800" b="1" dirty="0">
                <a:solidFill>
                  <a:schemeClr val="tx2"/>
                </a:solidFill>
              </a:rPr>
              <a:t>Are you comfortable &amp; satisfied?</a:t>
            </a:r>
          </a:p>
          <a:p>
            <a:pPr marL="971550" lvl="1" indent="-514350">
              <a:buFont typeface="+mj-lt"/>
              <a:buAutoNum type="arabicPeriod"/>
            </a:pPr>
            <a:r>
              <a:rPr lang="en-US" sz="2400" i="1" dirty="0"/>
              <a:t>Even though you are still practicing sin (Rom. 6)?</a:t>
            </a:r>
          </a:p>
          <a:p>
            <a:pPr marL="971550" lvl="1" indent="-514350">
              <a:buFont typeface="+mj-lt"/>
              <a:buAutoNum type="arabicPeriod"/>
            </a:pPr>
            <a:r>
              <a:rPr lang="en-US" sz="2400" i="1" dirty="0"/>
              <a:t>Even though miss a lot of services?</a:t>
            </a:r>
          </a:p>
          <a:p>
            <a:pPr marL="1428750" lvl="2" indent="-514350">
              <a:buFont typeface="+mj-lt"/>
              <a:buAutoNum type="alphaLcPeriod"/>
            </a:pPr>
            <a:r>
              <a:rPr lang="en-US" sz="2400" dirty="0"/>
              <a:t>May start as an occasional absence</a:t>
            </a:r>
          </a:p>
          <a:p>
            <a:pPr marL="1428750" lvl="2" indent="-514350">
              <a:buFont typeface="+mj-lt"/>
              <a:buAutoNum type="alphaLcPeriod"/>
            </a:pPr>
            <a:r>
              <a:rPr lang="en-US" sz="2400" dirty="0"/>
              <a:t>May even bother us at first – then adjust to idea</a:t>
            </a:r>
          </a:p>
          <a:p>
            <a:pPr marL="1428750" lvl="2" indent="-514350">
              <a:buFont typeface="+mj-lt"/>
              <a:buAutoNum type="alphaLcPeriod"/>
            </a:pPr>
            <a:r>
              <a:rPr lang="en-US" sz="2400" dirty="0"/>
              <a:t>With each time – gets easier</a:t>
            </a:r>
          </a:p>
          <a:p>
            <a:pPr marL="1428750" lvl="2" indent="-514350">
              <a:buFont typeface="+mj-lt"/>
              <a:buAutoNum type="alphaLcPeriod"/>
            </a:pPr>
            <a:r>
              <a:rPr lang="en-US" sz="2400" dirty="0"/>
              <a:t>Missing out on occasion to worship God, learn his word &amp; be edified (Heb. 10:25; Eph. 5:19)</a:t>
            </a:r>
          </a:p>
          <a:p>
            <a:pPr marL="1428750" lvl="2" indent="-514350">
              <a:buFont typeface="+mj-lt"/>
              <a:buAutoNum type="alphaLcPeriod"/>
            </a:pPr>
            <a:r>
              <a:rPr lang="en-US" sz="2400" dirty="0"/>
              <a:t>Do you miss about half of services or more – when it is within your control?</a:t>
            </a:r>
          </a:p>
        </p:txBody>
      </p:sp>
    </p:spTree>
    <p:extLst>
      <p:ext uri="{BB962C8B-B14F-4D97-AF65-F5344CB8AC3E}">
        <p14:creationId xmlns:p14="http://schemas.microsoft.com/office/powerpoint/2010/main" val="1314599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1AD41-80DB-49AB-A2C5-F3A4AED7698A}"/>
              </a:ext>
            </a:extLst>
          </p:cNvPr>
          <p:cNvSpPr txBox="1"/>
          <p:nvPr/>
        </p:nvSpPr>
        <p:spPr>
          <a:xfrm>
            <a:off x="447040" y="498789"/>
            <a:ext cx="7305040" cy="769441"/>
          </a:xfrm>
          <a:prstGeom prst="rect">
            <a:avLst/>
          </a:prstGeom>
          <a:noFill/>
        </p:spPr>
        <p:txBody>
          <a:bodyPr wrap="square" rtlCol="0">
            <a:spAutoFit/>
          </a:bodyPr>
          <a:lstStyle/>
          <a:p>
            <a:pPr marL="857250" indent="-857250" algn="ctr">
              <a:buFont typeface="+mj-lt"/>
              <a:buAutoNum type="romanUcPeriod" startAt="3"/>
            </a:pPr>
            <a:r>
              <a:rPr lang="en-US" sz="4400" b="1" dirty="0">
                <a:latin typeface="Ink Free" panose="03080402000500000000" pitchFamily="66" charset="0"/>
              </a:rPr>
              <a:t> The Application</a:t>
            </a:r>
          </a:p>
        </p:txBody>
      </p:sp>
      <p:sp>
        <p:nvSpPr>
          <p:cNvPr id="3" name="TextBox 2">
            <a:extLst>
              <a:ext uri="{FF2B5EF4-FFF2-40B4-BE49-F238E27FC236}">
                <a16:creationId xmlns:a16="http://schemas.microsoft.com/office/drawing/2014/main" id="{8222A52A-684F-4BDC-BE0E-4AF07CCA2BCD}"/>
              </a:ext>
            </a:extLst>
          </p:cNvPr>
          <p:cNvSpPr txBox="1"/>
          <p:nvPr/>
        </p:nvSpPr>
        <p:spPr>
          <a:xfrm>
            <a:off x="701040" y="2080250"/>
            <a:ext cx="7843520" cy="2739211"/>
          </a:xfrm>
          <a:prstGeom prst="rect">
            <a:avLst/>
          </a:prstGeom>
          <a:noFill/>
        </p:spPr>
        <p:txBody>
          <a:bodyPr wrap="square" rtlCol="0">
            <a:spAutoFit/>
          </a:bodyPr>
          <a:lstStyle/>
          <a:p>
            <a:pPr marL="514350" indent="-514350">
              <a:buFont typeface="+mj-lt"/>
              <a:buAutoNum type="alphaUcPeriod"/>
            </a:pPr>
            <a:r>
              <a:rPr lang="en-US" sz="2800" b="1" dirty="0">
                <a:solidFill>
                  <a:schemeClr val="tx2"/>
                </a:solidFill>
              </a:rPr>
              <a:t>Are you comfortable &amp; satisfied?</a:t>
            </a:r>
          </a:p>
          <a:p>
            <a:pPr marL="971550" lvl="1" indent="-514350">
              <a:buFont typeface="+mj-lt"/>
              <a:buAutoNum type="arabicPeriod"/>
            </a:pPr>
            <a:r>
              <a:rPr lang="en-US" sz="2400" i="1" dirty="0"/>
              <a:t>Even though you are still practicing sin (Rom. 6)?</a:t>
            </a:r>
          </a:p>
          <a:p>
            <a:pPr marL="971550" lvl="1" indent="-514350">
              <a:buFont typeface="+mj-lt"/>
              <a:buAutoNum type="arabicPeriod"/>
            </a:pPr>
            <a:r>
              <a:rPr lang="en-US" sz="2400" i="1" dirty="0"/>
              <a:t>Even though miss a lot of services?</a:t>
            </a:r>
          </a:p>
          <a:p>
            <a:pPr marL="971550" lvl="1" indent="-514350">
              <a:buFont typeface="+mj-lt"/>
              <a:buAutoNum type="arabicPeriod"/>
            </a:pPr>
            <a:r>
              <a:rPr lang="en-US" sz="2400" i="1" dirty="0"/>
              <a:t>Even though you’re lacking in spiritual interest?</a:t>
            </a:r>
          </a:p>
          <a:p>
            <a:pPr marL="1428750" lvl="2" indent="-514350">
              <a:buFont typeface="+mj-lt"/>
              <a:buAutoNum type="alphaLcPeriod"/>
            </a:pPr>
            <a:r>
              <a:rPr lang="en-US" sz="2400" dirty="0"/>
              <a:t>Don’t have a burning zeal (Luke 24:32)</a:t>
            </a:r>
          </a:p>
          <a:p>
            <a:pPr marL="1428750" lvl="2" indent="-514350">
              <a:buFont typeface="+mj-lt"/>
              <a:buAutoNum type="alphaLcPeriod"/>
            </a:pPr>
            <a:r>
              <a:rPr lang="en-US" sz="2400" dirty="0"/>
              <a:t>Worship and service is merely routine</a:t>
            </a:r>
          </a:p>
          <a:p>
            <a:pPr marL="1428750" lvl="2" indent="-514350">
              <a:buFont typeface="+mj-lt"/>
              <a:buAutoNum type="alphaLcPeriod"/>
            </a:pPr>
            <a:r>
              <a:rPr lang="en-US" sz="2400" dirty="0"/>
              <a:t>Not craving the word (1 Pet. 2:1-2; Psa. 119)</a:t>
            </a:r>
          </a:p>
        </p:txBody>
      </p:sp>
    </p:spTree>
    <p:extLst>
      <p:ext uri="{BB962C8B-B14F-4D97-AF65-F5344CB8AC3E}">
        <p14:creationId xmlns:p14="http://schemas.microsoft.com/office/powerpoint/2010/main" val="1575215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1AD41-80DB-49AB-A2C5-F3A4AED7698A}"/>
              </a:ext>
            </a:extLst>
          </p:cNvPr>
          <p:cNvSpPr txBox="1"/>
          <p:nvPr/>
        </p:nvSpPr>
        <p:spPr>
          <a:xfrm>
            <a:off x="447040" y="498789"/>
            <a:ext cx="7305040" cy="769441"/>
          </a:xfrm>
          <a:prstGeom prst="rect">
            <a:avLst/>
          </a:prstGeom>
          <a:noFill/>
        </p:spPr>
        <p:txBody>
          <a:bodyPr wrap="square" rtlCol="0">
            <a:spAutoFit/>
          </a:bodyPr>
          <a:lstStyle/>
          <a:p>
            <a:pPr marL="857250" indent="-857250" algn="ctr">
              <a:buFont typeface="+mj-lt"/>
              <a:buAutoNum type="romanUcPeriod" startAt="3"/>
            </a:pPr>
            <a:r>
              <a:rPr lang="en-US" sz="4400" b="1" dirty="0">
                <a:latin typeface="Ink Free" panose="03080402000500000000" pitchFamily="66" charset="0"/>
              </a:rPr>
              <a:t> The Application</a:t>
            </a:r>
          </a:p>
        </p:txBody>
      </p:sp>
      <p:sp>
        <p:nvSpPr>
          <p:cNvPr id="3" name="TextBox 2">
            <a:extLst>
              <a:ext uri="{FF2B5EF4-FFF2-40B4-BE49-F238E27FC236}">
                <a16:creationId xmlns:a16="http://schemas.microsoft.com/office/drawing/2014/main" id="{8222A52A-684F-4BDC-BE0E-4AF07CCA2BCD}"/>
              </a:ext>
            </a:extLst>
          </p:cNvPr>
          <p:cNvSpPr txBox="1"/>
          <p:nvPr/>
        </p:nvSpPr>
        <p:spPr>
          <a:xfrm>
            <a:off x="701040" y="2080250"/>
            <a:ext cx="7843520" cy="3477875"/>
          </a:xfrm>
          <a:prstGeom prst="rect">
            <a:avLst/>
          </a:prstGeom>
          <a:noFill/>
        </p:spPr>
        <p:txBody>
          <a:bodyPr wrap="square" rtlCol="0">
            <a:spAutoFit/>
          </a:bodyPr>
          <a:lstStyle/>
          <a:p>
            <a:pPr marL="514350" indent="-514350">
              <a:buFont typeface="+mj-lt"/>
              <a:buAutoNum type="alphaUcPeriod"/>
            </a:pPr>
            <a:r>
              <a:rPr lang="en-US" sz="2800" b="1" dirty="0">
                <a:solidFill>
                  <a:schemeClr val="tx2"/>
                </a:solidFill>
              </a:rPr>
              <a:t>Are you comfortable &amp; satisfied?</a:t>
            </a:r>
          </a:p>
          <a:p>
            <a:pPr marL="971550" lvl="1" indent="-514350">
              <a:buFont typeface="+mj-lt"/>
              <a:buAutoNum type="arabicPeriod"/>
            </a:pPr>
            <a:r>
              <a:rPr lang="en-US" sz="2400" i="1" dirty="0"/>
              <a:t>Even though you are still practicing sin (Rom. 6)?</a:t>
            </a:r>
          </a:p>
          <a:p>
            <a:pPr marL="971550" lvl="1" indent="-514350">
              <a:buFont typeface="+mj-lt"/>
              <a:buAutoNum type="arabicPeriod"/>
            </a:pPr>
            <a:r>
              <a:rPr lang="en-US" sz="2400" i="1" dirty="0"/>
              <a:t>Even though miss a lot of services?</a:t>
            </a:r>
          </a:p>
          <a:p>
            <a:pPr marL="971550" lvl="1" indent="-514350">
              <a:buFont typeface="+mj-lt"/>
              <a:buAutoNum type="arabicPeriod"/>
            </a:pPr>
            <a:r>
              <a:rPr lang="en-US" sz="2400" i="1" dirty="0"/>
              <a:t>Even though you’re lacking in spiritual interest?</a:t>
            </a:r>
          </a:p>
          <a:p>
            <a:pPr marL="971550" lvl="1" indent="-514350">
              <a:buFont typeface="+mj-lt"/>
              <a:buAutoNum type="arabicPeriod"/>
            </a:pPr>
            <a:r>
              <a:rPr lang="en-US" sz="2400" i="1" dirty="0"/>
              <a:t>Even though you are consumed with secular interest?</a:t>
            </a:r>
          </a:p>
          <a:p>
            <a:pPr marL="1428750" lvl="2" indent="-514350">
              <a:buFont typeface="+mj-lt"/>
              <a:buAutoNum type="alphaLcPeriod"/>
            </a:pPr>
            <a:r>
              <a:rPr lang="en-US" sz="2400" dirty="0"/>
              <a:t>Jobs, education, material matters outweigh the spiritual</a:t>
            </a:r>
          </a:p>
          <a:p>
            <a:pPr marL="1428750" lvl="2" indent="-514350">
              <a:buFont typeface="+mj-lt"/>
              <a:buAutoNum type="alphaLcPeriod"/>
            </a:pPr>
            <a:r>
              <a:rPr lang="en-US" sz="2400" dirty="0"/>
              <a:t>Cares of this world crowds out the spiritual – we don’t have time…</a:t>
            </a:r>
          </a:p>
        </p:txBody>
      </p:sp>
    </p:spTree>
    <p:extLst>
      <p:ext uri="{BB962C8B-B14F-4D97-AF65-F5344CB8AC3E}">
        <p14:creationId xmlns:p14="http://schemas.microsoft.com/office/powerpoint/2010/main" val="770327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1AD41-80DB-49AB-A2C5-F3A4AED7698A}"/>
              </a:ext>
            </a:extLst>
          </p:cNvPr>
          <p:cNvSpPr txBox="1"/>
          <p:nvPr/>
        </p:nvSpPr>
        <p:spPr>
          <a:xfrm>
            <a:off x="447040" y="498789"/>
            <a:ext cx="7305040" cy="769441"/>
          </a:xfrm>
          <a:prstGeom prst="rect">
            <a:avLst/>
          </a:prstGeom>
          <a:noFill/>
        </p:spPr>
        <p:txBody>
          <a:bodyPr wrap="square" rtlCol="0">
            <a:spAutoFit/>
          </a:bodyPr>
          <a:lstStyle/>
          <a:p>
            <a:pPr marL="857250" indent="-857250" algn="ctr">
              <a:buFont typeface="+mj-lt"/>
              <a:buAutoNum type="romanUcPeriod" startAt="3"/>
            </a:pPr>
            <a:r>
              <a:rPr lang="en-US" sz="4400" b="1" dirty="0">
                <a:latin typeface="Ink Free" panose="03080402000500000000" pitchFamily="66" charset="0"/>
              </a:rPr>
              <a:t> The Application</a:t>
            </a:r>
          </a:p>
        </p:txBody>
      </p:sp>
      <p:sp>
        <p:nvSpPr>
          <p:cNvPr id="3" name="TextBox 2">
            <a:extLst>
              <a:ext uri="{FF2B5EF4-FFF2-40B4-BE49-F238E27FC236}">
                <a16:creationId xmlns:a16="http://schemas.microsoft.com/office/drawing/2014/main" id="{8222A52A-684F-4BDC-BE0E-4AF07CCA2BCD}"/>
              </a:ext>
            </a:extLst>
          </p:cNvPr>
          <p:cNvSpPr txBox="1"/>
          <p:nvPr/>
        </p:nvSpPr>
        <p:spPr>
          <a:xfrm>
            <a:off x="701040" y="2080250"/>
            <a:ext cx="7843520" cy="3323987"/>
          </a:xfrm>
          <a:prstGeom prst="rect">
            <a:avLst/>
          </a:prstGeom>
          <a:noFill/>
        </p:spPr>
        <p:txBody>
          <a:bodyPr wrap="square" rtlCol="0">
            <a:spAutoFit/>
          </a:bodyPr>
          <a:lstStyle/>
          <a:p>
            <a:pPr marL="514350" indent="-514350">
              <a:buFont typeface="+mj-lt"/>
              <a:buAutoNum type="alphaUcPeriod"/>
            </a:pPr>
            <a:r>
              <a:rPr lang="en-US" sz="2800" b="1" dirty="0">
                <a:solidFill>
                  <a:schemeClr val="tx2"/>
                </a:solidFill>
              </a:rPr>
              <a:t>Are you comfortable &amp; satisfied?</a:t>
            </a:r>
          </a:p>
          <a:p>
            <a:pPr marL="514350" indent="-514350">
              <a:buFont typeface="+mj-lt"/>
              <a:buAutoNum type="alphaUcPeriod"/>
            </a:pPr>
            <a:endParaRPr lang="en-US" sz="1000" b="1" dirty="0">
              <a:solidFill>
                <a:schemeClr val="tx2"/>
              </a:solidFill>
            </a:endParaRPr>
          </a:p>
          <a:p>
            <a:pPr marL="514350" indent="-514350">
              <a:buFont typeface="+mj-lt"/>
              <a:buAutoNum type="alphaUcPeriod"/>
            </a:pPr>
            <a:r>
              <a:rPr lang="en-US" sz="2800" b="1" dirty="0">
                <a:solidFill>
                  <a:schemeClr val="tx2"/>
                </a:solidFill>
              </a:rPr>
              <a:t>Do you believe it matters how serious you are?</a:t>
            </a:r>
          </a:p>
          <a:p>
            <a:pPr marL="971550" lvl="1" indent="-514350">
              <a:buFont typeface="+mj-lt"/>
              <a:buAutoNum type="arabicPeriod"/>
            </a:pPr>
            <a:r>
              <a:rPr lang="en-US" sz="2400" i="1" dirty="0"/>
              <a:t>Judah didn’t think it mattered (Zeph. 1:12)</a:t>
            </a:r>
          </a:p>
          <a:p>
            <a:pPr marL="1428750" lvl="2" indent="-514350">
              <a:buFont typeface="+mj-lt"/>
              <a:buAutoNum type="alphaLcPeriod"/>
            </a:pPr>
            <a:r>
              <a:rPr lang="en-US" sz="2400" dirty="0"/>
              <a:t>If sin or neglect – will not be punished</a:t>
            </a:r>
          </a:p>
          <a:p>
            <a:pPr marL="1428750" lvl="2" indent="-514350">
              <a:buFont typeface="+mj-lt"/>
              <a:buAutoNum type="alphaLcPeriod"/>
            </a:pPr>
            <a:r>
              <a:rPr lang="en-US" sz="2400" dirty="0"/>
              <a:t>If I’m diligent – will not be blessed any more</a:t>
            </a:r>
          </a:p>
          <a:p>
            <a:pPr marL="971550" lvl="1" indent="-514350">
              <a:buFont typeface="+mj-lt"/>
              <a:buAutoNum type="arabicPeriod"/>
            </a:pPr>
            <a:r>
              <a:rPr lang="en-US" sz="2400" i="1" dirty="0"/>
              <a:t>Some Christians live as if it doesn’t matter</a:t>
            </a:r>
          </a:p>
          <a:p>
            <a:pPr marL="971550" lvl="1" indent="-514350">
              <a:buFont typeface="+mj-lt"/>
              <a:buAutoNum type="arabicPeriod"/>
            </a:pPr>
            <a:r>
              <a:rPr lang="en-US" sz="2400" i="1" dirty="0"/>
              <a:t>God rewards those that </a:t>
            </a:r>
            <a:r>
              <a:rPr lang="en-US" sz="2400" i="1" u="sng" dirty="0"/>
              <a:t>diligently</a:t>
            </a:r>
            <a:r>
              <a:rPr lang="en-US" sz="2400" i="1" dirty="0"/>
              <a:t> seek him</a:t>
            </a:r>
            <a:br>
              <a:rPr lang="en-US" sz="2400" i="1" dirty="0"/>
            </a:br>
            <a:r>
              <a:rPr lang="en-US" sz="2400" i="1" dirty="0"/>
              <a:t>(Heb. 11:6)</a:t>
            </a:r>
          </a:p>
        </p:txBody>
      </p:sp>
    </p:spTree>
    <p:extLst>
      <p:ext uri="{BB962C8B-B14F-4D97-AF65-F5344CB8AC3E}">
        <p14:creationId xmlns:p14="http://schemas.microsoft.com/office/powerpoint/2010/main" val="1582951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01D6F5-A95D-4BD4-A060-1BEA0093E4ED}"/>
              </a:ext>
            </a:extLst>
          </p:cNvPr>
          <p:cNvSpPr txBox="1"/>
          <p:nvPr/>
        </p:nvSpPr>
        <p:spPr>
          <a:xfrm>
            <a:off x="1823720" y="2306320"/>
            <a:ext cx="7020560" cy="3877985"/>
          </a:xfrm>
          <a:prstGeom prst="rect">
            <a:avLst/>
          </a:prstGeom>
          <a:noFill/>
        </p:spPr>
        <p:txBody>
          <a:bodyPr wrap="square" rtlCol="0">
            <a:spAutoFit/>
          </a:bodyPr>
          <a:lstStyle/>
          <a:p>
            <a:pPr marL="457200" marR="0" indent="-457200">
              <a:spcBef>
                <a:spcPts val="900"/>
              </a:spcBef>
              <a:spcAft>
                <a:spcPts val="1000"/>
              </a:spcAft>
              <a:tabLst>
                <a:tab pos="228600" algn="l"/>
              </a:tabLst>
            </a:pPr>
            <a:r>
              <a:rPr lang="en-US" sz="2800" dirty="0">
                <a:effectLst/>
                <a:latin typeface="Calibri" panose="020F0502020204030204" pitchFamily="34" charset="0"/>
              </a:rPr>
              <a:t>“And it shall come to pass at that time </a:t>
            </a:r>
          </a:p>
          <a:p>
            <a:pPr marL="457200" marR="0" indent="-228600">
              <a:spcBef>
                <a:spcPts val="0"/>
              </a:spcBef>
              <a:spcAft>
                <a:spcPts val="1000"/>
              </a:spcAft>
            </a:pPr>
            <a:r>
              <a:rPr lang="en-US" sz="2800" i="1" dirty="0">
                <a:effectLst/>
                <a:latin typeface="Calibri" panose="020F0502020204030204" pitchFamily="34" charset="0"/>
              </a:rPr>
              <a:t>That</a:t>
            </a:r>
            <a:r>
              <a:rPr lang="en-US" sz="2800" dirty="0">
                <a:effectLst/>
                <a:latin typeface="Calibri" panose="020F0502020204030204" pitchFamily="34" charset="0"/>
              </a:rPr>
              <a:t> I will search Jerusalem with lamps, </a:t>
            </a:r>
          </a:p>
          <a:p>
            <a:pPr marL="457200" marR="0" indent="-228600">
              <a:spcBef>
                <a:spcPts val="0"/>
              </a:spcBef>
              <a:spcAft>
                <a:spcPts val="1000"/>
              </a:spcAft>
            </a:pPr>
            <a:r>
              <a:rPr lang="en-US" sz="2800" dirty="0">
                <a:effectLst/>
                <a:latin typeface="Calibri" panose="020F0502020204030204" pitchFamily="34" charset="0"/>
              </a:rPr>
              <a:t>And punish the men </a:t>
            </a:r>
          </a:p>
          <a:p>
            <a:pPr marL="457200" marR="0" indent="-228600">
              <a:spcBef>
                <a:spcPts val="0"/>
              </a:spcBef>
              <a:spcAft>
                <a:spcPts val="1000"/>
              </a:spcAft>
            </a:pPr>
            <a:r>
              <a:rPr lang="en-US" sz="2800" dirty="0">
                <a:effectLst/>
                <a:latin typeface="Calibri" panose="020F0502020204030204" pitchFamily="34" charset="0"/>
              </a:rPr>
              <a:t>Who are settled in complacency, </a:t>
            </a:r>
          </a:p>
          <a:p>
            <a:pPr marL="457200" marR="0" indent="-228600">
              <a:spcBef>
                <a:spcPts val="0"/>
              </a:spcBef>
              <a:spcAft>
                <a:spcPts val="1000"/>
              </a:spcAft>
            </a:pPr>
            <a:r>
              <a:rPr lang="en-US" sz="2800" dirty="0">
                <a:effectLst/>
                <a:latin typeface="Calibri" panose="020F0502020204030204" pitchFamily="34" charset="0"/>
              </a:rPr>
              <a:t>Who say in their heart, </a:t>
            </a:r>
          </a:p>
          <a:p>
            <a:pPr marL="457200" marR="0" indent="-228600">
              <a:spcBef>
                <a:spcPts val="0"/>
              </a:spcBef>
              <a:spcAft>
                <a:spcPts val="1000"/>
              </a:spcAft>
            </a:pPr>
            <a:r>
              <a:rPr lang="en-US" sz="2800" dirty="0">
                <a:effectLst/>
                <a:latin typeface="Calibri" panose="020F0502020204030204" pitchFamily="34" charset="0"/>
              </a:rPr>
              <a:t>‘The </a:t>
            </a:r>
            <a:r>
              <a:rPr lang="en-US" sz="2800" cap="small" dirty="0">
                <a:effectLst/>
                <a:latin typeface="Calibri" panose="020F0502020204030204" pitchFamily="34" charset="0"/>
              </a:rPr>
              <a:t>Lord</a:t>
            </a:r>
            <a:r>
              <a:rPr lang="en-US" sz="2800" dirty="0">
                <a:effectLst/>
                <a:latin typeface="Calibri" panose="020F0502020204030204" pitchFamily="34" charset="0"/>
              </a:rPr>
              <a:t> will not do good, </a:t>
            </a:r>
          </a:p>
          <a:p>
            <a:pPr marL="457200" marR="0" indent="-228600">
              <a:spcBef>
                <a:spcPts val="0"/>
              </a:spcBef>
              <a:spcAft>
                <a:spcPts val="1000"/>
              </a:spcAft>
            </a:pPr>
            <a:r>
              <a:rPr lang="en-US" sz="2800" dirty="0">
                <a:effectLst/>
                <a:latin typeface="Calibri" panose="020F0502020204030204" pitchFamily="34" charset="0"/>
              </a:rPr>
              <a:t>Nor will He do evil.’”</a:t>
            </a:r>
          </a:p>
        </p:txBody>
      </p:sp>
      <p:sp>
        <p:nvSpPr>
          <p:cNvPr id="5" name="Oval 4">
            <a:extLst>
              <a:ext uri="{FF2B5EF4-FFF2-40B4-BE49-F238E27FC236}">
                <a16:creationId xmlns:a16="http://schemas.microsoft.com/office/drawing/2014/main" id="{09F26EE2-F029-407E-BF8B-21051F852C36}"/>
              </a:ext>
            </a:extLst>
          </p:cNvPr>
          <p:cNvSpPr/>
          <p:nvPr/>
        </p:nvSpPr>
        <p:spPr>
          <a:xfrm>
            <a:off x="2514600" y="563740"/>
            <a:ext cx="4114800" cy="1371600"/>
          </a:xfrm>
          <a:prstGeom prst="ellipse">
            <a:avLst/>
          </a:prstGeom>
          <a:solidFill>
            <a:srgbClr val="D6DCE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Zephaniah 1:12</a:t>
            </a:r>
          </a:p>
        </p:txBody>
      </p:sp>
      <p:sp>
        <p:nvSpPr>
          <p:cNvPr id="6" name="Rectangle: Rounded Corners 5">
            <a:extLst>
              <a:ext uri="{FF2B5EF4-FFF2-40B4-BE49-F238E27FC236}">
                <a16:creationId xmlns:a16="http://schemas.microsoft.com/office/drawing/2014/main" id="{4EAE9380-B0E7-45E3-9C37-735DD5E5F122}"/>
              </a:ext>
            </a:extLst>
          </p:cNvPr>
          <p:cNvSpPr/>
          <p:nvPr/>
        </p:nvSpPr>
        <p:spPr>
          <a:xfrm>
            <a:off x="3403600" y="3982720"/>
            <a:ext cx="3586480" cy="579120"/>
          </a:xfrm>
          <a:custGeom>
            <a:avLst/>
            <a:gdLst>
              <a:gd name="connsiteX0" fmla="*/ 0 w 3586480"/>
              <a:gd name="connsiteY0" fmla="*/ 96522 h 579120"/>
              <a:gd name="connsiteX1" fmla="*/ 96522 w 3586480"/>
              <a:gd name="connsiteY1" fmla="*/ 0 h 579120"/>
              <a:gd name="connsiteX2" fmla="*/ 741275 w 3586480"/>
              <a:gd name="connsiteY2" fmla="*/ 0 h 579120"/>
              <a:gd name="connsiteX3" fmla="*/ 1419962 w 3586480"/>
              <a:gd name="connsiteY3" fmla="*/ 0 h 579120"/>
              <a:gd name="connsiteX4" fmla="*/ 2064715 w 3586480"/>
              <a:gd name="connsiteY4" fmla="*/ 0 h 579120"/>
              <a:gd name="connsiteX5" fmla="*/ 2777336 w 3586480"/>
              <a:gd name="connsiteY5" fmla="*/ 0 h 579120"/>
              <a:gd name="connsiteX6" fmla="*/ 3489958 w 3586480"/>
              <a:gd name="connsiteY6" fmla="*/ 0 h 579120"/>
              <a:gd name="connsiteX7" fmla="*/ 3586480 w 3586480"/>
              <a:gd name="connsiteY7" fmla="*/ 96522 h 579120"/>
              <a:gd name="connsiteX8" fmla="*/ 3586480 w 3586480"/>
              <a:gd name="connsiteY8" fmla="*/ 482598 h 579120"/>
              <a:gd name="connsiteX9" fmla="*/ 3489958 w 3586480"/>
              <a:gd name="connsiteY9" fmla="*/ 579120 h 579120"/>
              <a:gd name="connsiteX10" fmla="*/ 2811271 w 3586480"/>
              <a:gd name="connsiteY10" fmla="*/ 579120 h 579120"/>
              <a:gd name="connsiteX11" fmla="*/ 2234387 w 3586480"/>
              <a:gd name="connsiteY11" fmla="*/ 579120 h 579120"/>
              <a:gd name="connsiteX12" fmla="*/ 1555699 w 3586480"/>
              <a:gd name="connsiteY12" fmla="*/ 579120 h 579120"/>
              <a:gd name="connsiteX13" fmla="*/ 910947 w 3586480"/>
              <a:gd name="connsiteY13" fmla="*/ 579120 h 579120"/>
              <a:gd name="connsiteX14" fmla="*/ 96522 w 3586480"/>
              <a:gd name="connsiteY14" fmla="*/ 579120 h 579120"/>
              <a:gd name="connsiteX15" fmla="*/ 0 w 3586480"/>
              <a:gd name="connsiteY15" fmla="*/ 482598 h 579120"/>
              <a:gd name="connsiteX16" fmla="*/ 0 w 3586480"/>
              <a:gd name="connsiteY16" fmla="*/ 96522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6480" h="579120" extrusionOk="0">
                <a:moveTo>
                  <a:pt x="0" y="96522"/>
                </a:moveTo>
                <a:cubicBezTo>
                  <a:pt x="749" y="47827"/>
                  <a:pt x="51464" y="-3753"/>
                  <a:pt x="96522" y="0"/>
                </a:cubicBezTo>
                <a:cubicBezTo>
                  <a:pt x="370314" y="-30586"/>
                  <a:pt x="493858" y="24297"/>
                  <a:pt x="741275" y="0"/>
                </a:cubicBezTo>
                <a:cubicBezTo>
                  <a:pt x="988692" y="-24297"/>
                  <a:pt x="1280706" y="-10207"/>
                  <a:pt x="1419962" y="0"/>
                </a:cubicBezTo>
                <a:cubicBezTo>
                  <a:pt x="1559218" y="10207"/>
                  <a:pt x="1892663" y="-5591"/>
                  <a:pt x="2064715" y="0"/>
                </a:cubicBezTo>
                <a:cubicBezTo>
                  <a:pt x="2236767" y="5591"/>
                  <a:pt x="2448292" y="22514"/>
                  <a:pt x="2777336" y="0"/>
                </a:cubicBezTo>
                <a:cubicBezTo>
                  <a:pt x="3106380" y="-22514"/>
                  <a:pt x="3232886" y="-13220"/>
                  <a:pt x="3489958" y="0"/>
                </a:cubicBezTo>
                <a:cubicBezTo>
                  <a:pt x="3550475" y="5776"/>
                  <a:pt x="3581334" y="52929"/>
                  <a:pt x="3586480" y="96522"/>
                </a:cubicBezTo>
                <a:cubicBezTo>
                  <a:pt x="3603501" y="257110"/>
                  <a:pt x="3567276" y="330965"/>
                  <a:pt x="3586480" y="482598"/>
                </a:cubicBezTo>
                <a:cubicBezTo>
                  <a:pt x="3583552" y="547679"/>
                  <a:pt x="3541257" y="591782"/>
                  <a:pt x="3489958" y="579120"/>
                </a:cubicBezTo>
                <a:cubicBezTo>
                  <a:pt x="3155983" y="609085"/>
                  <a:pt x="3079217" y="560233"/>
                  <a:pt x="2811271" y="579120"/>
                </a:cubicBezTo>
                <a:cubicBezTo>
                  <a:pt x="2543325" y="598007"/>
                  <a:pt x="2472288" y="607837"/>
                  <a:pt x="2234387" y="579120"/>
                </a:cubicBezTo>
                <a:cubicBezTo>
                  <a:pt x="1996486" y="550403"/>
                  <a:pt x="1843478" y="578030"/>
                  <a:pt x="1555699" y="579120"/>
                </a:cubicBezTo>
                <a:cubicBezTo>
                  <a:pt x="1267920" y="580210"/>
                  <a:pt x="1139864" y="597958"/>
                  <a:pt x="910947" y="579120"/>
                </a:cubicBezTo>
                <a:cubicBezTo>
                  <a:pt x="682030" y="560282"/>
                  <a:pt x="399499" y="575223"/>
                  <a:pt x="96522" y="579120"/>
                </a:cubicBezTo>
                <a:cubicBezTo>
                  <a:pt x="45087" y="575379"/>
                  <a:pt x="-1634" y="543380"/>
                  <a:pt x="0" y="482598"/>
                </a:cubicBezTo>
                <a:cubicBezTo>
                  <a:pt x="-14921" y="337412"/>
                  <a:pt x="12495" y="240220"/>
                  <a:pt x="0" y="96522"/>
                </a:cubicBezTo>
                <a:close/>
              </a:path>
            </a:pathLst>
          </a:custGeom>
          <a:noFill/>
          <a:ln w="38100">
            <a:solidFill>
              <a:srgbClr val="C00000"/>
            </a:solidFill>
            <a:extLst>
              <a:ext uri="{C807C97D-BFC1-408E-A445-0C87EB9F89A2}">
                <ask:lineSketchStyleProps xmlns:ask="http://schemas.microsoft.com/office/drawing/2018/sketchyshapes" sd="28300840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1516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1AD41-80DB-49AB-A2C5-F3A4AED7698A}"/>
              </a:ext>
            </a:extLst>
          </p:cNvPr>
          <p:cNvSpPr txBox="1"/>
          <p:nvPr/>
        </p:nvSpPr>
        <p:spPr>
          <a:xfrm>
            <a:off x="447040" y="498789"/>
            <a:ext cx="7305040" cy="769441"/>
          </a:xfrm>
          <a:prstGeom prst="rect">
            <a:avLst/>
          </a:prstGeom>
          <a:noFill/>
        </p:spPr>
        <p:txBody>
          <a:bodyPr wrap="square" rtlCol="0">
            <a:spAutoFit/>
          </a:bodyPr>
          <a:lstStyle/>
          <a:p>
            <a:pPr marL="857250" indent="-857250" algn="ctr">
              <a:buFont typeface="+mj-lt"/>
              <a:buAutoNum type="romanUcPeriod" startAt="3"/>
            </a:pPr>
            <a:r>
              <a:rPr lang="en-US" sz="4400" b="1" dirty="0">
                <a:latin typeface="Ink Free" panose="03080402000500000000" pitchFamily="66" charset="0"/>
              </a:rPr>
              <a:t> The Application</a:t>
            </a:r>
          </a:p>
        </p:txBody>
      </p:sp>
      <p:sp>
        <p:nvSpPr>
          <p:cNvPr id="3" name="TextBox 2">
            <a:extLst>
              <a:ext uri="{FF2B5EF4-FFF2-40B4-BE49-F238E27FC236}">
                <a16:creationId xmlns:a16="http://schemas.microsoft.com/office/drawing/2014/main" id="{8222A52A-684F-4BDC-BE0E-4AF07CCA2BCD}"/>
              </a:ext>
            </a:extLst>
          </p:cNvPr>
          <p:cNvSpPr txBox="1"/>
          <p:nvPr/>
        </p:nvSpPr>
        <p:spPr>
          <a:xfrm>
            <a:off x="701040" y="2080250"/>
            <a:ext cx="7843520" cy="3908762"/>
          </a:xfrm>
          <a:prstGeom prst="rect">
            <a:avLst/>
          </a:prstGeom>
          <a:noFill/>
        </p:spPr>
        <p:txBody>
          <a:bodyPr wrap="square" rtlCol="0">
            <a:spAutoFit/>
          </a:bodyPr>
          <a:lstStyle/>
          <a:p>
            <a:pPr marL="514350" indent="-514350">
              <a:buFont typeface="+mj-lt"/>
              <a:buAutoNum type="alphaUcPeriod"/>
            </a:pPr>
            <a:r>
              <a:rPr lang="en-US" sz="2800" b="1" dirty="0">
                <a:solidFill>
                  <a:schemeClr val="tx2"/>
                </a:solidFill>
              </a:rPr>
              <a:t>Are you comfortable &amp; satisfied?</a:t>
            </a:r>
          </a:p>
          <a:p>
            <a:pPr marL="514350" indent="-514350">
              <a:buFont typeface="+mj-lt"/>
              <a:buAutoNum type="alphaUcPeriod"/>
            </a:pPr>
            <a:endParaRPr lang="en-US" sz="1000" b="1" dirty="0">
              <a:solidFill>
                <a:schemeClr val="tx2"/>
              </a:solidFill>
            </a:endParaRPr>
          </a:p>
          <a:p>
            <a:pPr marL="514350" indent="-514350">
              <a:buFont typeface="+mj-lt"/>
              <a:buAutoNum type="alphaUcPeriod"/>
            </a:pPr>
            <a:r>
              <a:rPr lang="en-US" sz="2800" b="1" dirty="0">
                <a:solidFill>
                  <a:schemeClr val="tx2"/>
                </a:solidFill>
              </a:rPr>
              <a:t>Do you believe it matters how serious you are?</a:t>
            </a:r>
          </a:p>
          <a:p>
            <a:pPr marL="514350" indent="-514350">
              <a:buFont typeface="+mj-lt"/>
              <a:buAutoNum type="alphaUcPeriod"/>
            </a:pPr>
            <a:endParaRPr lang="en-US" sz="1000" b="1" dirty="0">
              <a:solidFill>
                <a:schemeClr val="tx2"/>
              </a:solidFill>
            </a:endParaRPr>
          </a:p>
          <a:p>
            <a:pPr marL="514350" indent="-514350">
              <a:buFont typeface="+mj-lt"/>
              <a:buAutoNum type="alphaUcPeriod"/>
            </a:pPr>
            <a:r>
              <a:rPr lang="en-US" sz="2800" b="1" dirty="0">
                <a:solidFill>
                  <a:schemeClr val="tx2"/>
                </a:solidFill>
              </a:rPr>
              <a:t>Are you inactive?</a:t>
            </a:r>
          </a:p>
          <a:p>
            <a:pPr marL="971550" lvl="1" indent="-514350">
              <a:buFont typeface="+mj-lt"/>
              <a:buAutoNum type="arabicPeriod"/>
            </a:pPr>
            <a:r>
              <a:rPr lang="en-US" sz="2400" i="1" dirty="0"/>
              <a:t>Are you not growing (2 Pet. 1:5-10; 3:18)?</a:t>
            </a:r>
          </a:p>
          <a:p>
            <a:pPr marL="971550" lvl="1" indent="-514350">
              <a:buFont typeface="+mj-lt"/>
              <a:buAutoNum type="arabicPeriod"/>
            </a:pPr>
            <a:r>
              <a:rPr lang="en-US" sz="2400" i="1" dirty="0"/>
              <a:t>Are you not worshiping all the time (Heb. 10:25)?</a:t>
            </a:r>
          </a:p>
          <a:p>
            <a:pPr marL="971550" lvl="1" indent="-514350">
              <a:buFont typeface="+mj-lt"/>
              <a:buAutoNum type="arabicPeriod"/>
            </a:pPr>
            <a:r>
              <a:rPr lang="en-US" sz="2400" i="1" dirty="0"/>
              <a:t>Are you not fighting the battle (Eph. 6:10ff)?</a:t>
            </a:r>
          </a:p>
          <a:p>
            <a:pPr marL="971550" lvl="1" indent="-514350">
              <a:buFont typeface="+mj-lt"/>
              <a:buAutoNum type="arabicPeriod"/>
            </a:pPr>
            <a:r>
              <a:rPr lang="en-US" sz="2400" i="1" dirty="0"/>
              <a:t>If you are inactive:</a:t>
            </a:r>
          </a:p>
          <a:p>
            <a:pPr marL="1428750" lvl="2" indent="-514350">
              <a:buFont typeface="+mj-lt"/>
              <a:buAutoNum type="alphaLcPeriod"/>
            </a:pPr>
            <a:r>
              <a:rPr lang="en-US" sz="2400" dirty="0"/>
              <a:t>Faith is dead (Jas. 2:14-26)</a:t>
            </a:r>
          </a:p>
          <a:p>
            <a:pPr marL="1428750" lvl="2" indent="-514350">
              <a:buFont typeface="+mj-lt"/>
              <a:buAutoNum type="alphaLcPeriod"/>
            </a:pPr>
            <a:r>
              <a:rPr lang="en-US" sz="2400" dirty="0"/>
              <a:t>Hearer and not a doer (Jas. 1:22-25)</a:t>
            </a:r>
          </a:p>
        </p:txBody>
      </p:sp>
    </p:spTree>
    <p:extLst>
      <p:ext uri="{BB962C8B-B14F-4D97-AF65-F5344CB8AC3E}">
        <p14:creationId xmlns:p14="http://schemas.microsoft.com/office/powerpoint/2010/main" val="3676161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1AD41-80DB-49AB-A2C5-F3A4AED7698A}"/>
              </a:ext>
            </a:extLst>
          </p:cNvPr>
          <p:cNvSpPr txBox="1"/>
          <p:nvPr/>
        </p:nvSpPr>
        <p:spPr>
          <a:xfrm>
            <a:off x="447040" y="498789"/>
            <a:ext cx="7305040" cy="769441"/>
          </a:xfrm>
          <a:prstGeom prst="rect">
            <a:avLst/>
          </a:prstGeom>
          <a:noFill/>
        </p:spPr>
        <p:txBody>
          <a:bodyPr wrap="square" rtlCol="0">
            <a:spAutoFit/>
          </a:bodyPr>
          <a:lstStyle/>
          <a:p>
            <a:pPr marL="857250" indent="-857250" algn="ctr">
              <a:buFont typeface="+mj-lt"/>
              <a:buAutoNum type="romanUcPeriod" startAt="3"/>
            </a:pPr>
            <a:r>
              <a:rPr lang="en-US" sz="4400" b="1" dirty="0">
                <a:latin typeface="Ink Free" panose="03080402000500000000" pitchFamily="66" charset="0"/>
              </a:rPr>
              <a:t> The Application</a:t>
            </a:r>
          </a:p>
        </p:txBody>
      </p:sp>
      <p:sp>
        <p:nvSpPr>
          <p:cNvPr id="3" name="TextBox 2">
            <a:extLst>
              <a:ext uri="{FF2B5EF4-FFF2-40B4-BE49-F238E27FC236}">
                <a16:creationId xmlns:a16="http://schemas.microsoft.com/office/drawing/2014/main" id="{8222A52A-684F-4BDC-BE0E-4AF07CCA2BCD}"/>
              </a:ext>
            </a:extLst>
          </p:cNvPr>
          <p:cNvSpPr txBox="1"/>
          <p:nvPr/>
        </p:nvSpPr>
        <p:spPr>
          <a:xfrm>
            <a:off x="701040" y="2080250"/>
            <a:ext cx="7843520" cy="4124206"/>
          </a:xfrm>
          <a:prstGeom prst="rect">
            <a:avLst/>
          </a:prstGeom>
          <a:noFill/>
        </p:spPr>
        <p:txBody>
          <a:bodyPr wrap="square" rtlCol="0">
            <a:spAutoFit/>
          </a:bodyPr>
          <a:lstStyle/>
          <a:p>
            <a:pPr marL="514350" indent="-514350">
              <a:buFont typeface="+mj-lt"/>
              <a:buAutoNum type="alphaUcPeriod"/>
            </a:pPr>
            <a:r>
              <a:rPr lang="en-US" sz="2800" b="1" dirty="0">
                <a:solidFill>
                  <a:schemeClr val="tx2"/>
                </a:solidFill>
              </a:rPr>
              <a:t>Are you comfortable &amp; satisfied?</a:t>
            </a:r>
          </a:p>
          <a:p>
            <a:pPr marL="514350" indent="-514350">
              <a:buFont typeface="+mj-lt"/>
              <a:buAutoNum type="alphaUcPeriod"/>
            </a:pPr>
            <a:endParaRPr lang="en-US" sz="1000" b="1" dirty="0">
              <a:solidFill>
                <a:schemeClr val="tx2"/>
              </a:solidFill>
            </a:endParaRPr>
          </a:p>
          <a:p>
            <a:pPr marL="514350" indent="-514350">
              <a:buFont typeface="+mj-lt"/>
              <a:buAutoNum type="alphaUcPeriod"/>
            </a:pPr>
            <a:r>
              <a:rPr lang="en-US" sz="2800" b="1" dirty="0">
                <a:solidFill>
                  <a:schemeClr val="tx2"/>
                </a:solidFill>
              </a:rPr>
              <a:t>Do you believe it matters how serious you are?</a:t>
            </a:r>
          </a:p>
          <a:p>
            <a:pPr marL="514350" indent="-514350">
              <a:buFont typeface="+mj-lt"/>
              <a:buAutoNum type="alphaUcPeriod"/>
            </a:pPr>
            <a:endParaRPr lang="en-US" sz="1000" b="1" dirty="0">
              <a:solidFill>
                <a:schemeClr val="tx2"/>
              </a:solidFill>
            </a:endParaRPr>
          </a:p>
          <a:p>
            <a:pPr marL="514350" indent="-514350">
              <a:buFont typeface="+mj-lt"/>
              <a:buAutoNum type="alphaUcPeriod"/>
            </a:pPr>
            <a:r>
              <a:rPr lang="en-US" sz="2800" b="1" dirty="0">
                <a:solidFill>
                  <a:schemeClr val="tx2"/>
                </a:solidFill>
              </a:rPr>
              <a:t>Are you inactive?</a:t>
            </a:r>
          </a:p>
          <a:p>
            <a:pPr marL="514350" indent="-514350">
              <a:buFont typeface="+mj-lt"/>
              <a:buAutoNum type="alphaUcPeriod"/>
            </a:pPr>
            <a:endParaRPr lang="en-US" sz="1000" b="1" dirty="0">
              <a:solidFill>
                <a:schemeClr val="tx2"/>
              </a:solidFill>
            </a:endParaRPr>
          </a:p>
          <a:p>
            <a:pPr marL="514350" indent="-514350">
              <a:buFont typeface="+mj-lt"/>
              <a:buAutoNum type="alphaUcPeriod"/>
            </a:pPr>
            <a:r>
              <a:rPr lang="en-US" sz="2800" b="1" dirty="0">
                <a:solidFill>
                  <a:schemeClr val="tx2"/>
                </a:solidFill>
              </a:rPr>
              <a:t>Are you not willing to change?</a:t>
            </a:r>
          </a:p>
          <a:p>
            <a:pPr marL="971550" lvl="1" indent="-514350">
              <a:buFont typeface="+mj-lt"/>
              <a:buAutoNum type="arabicPeriod"/>
            </a:pPr>
            <a:r>
              <a:rPr lang="en-US" sz="2400" i="1" dirty="0"/>
              <a:t>Settled?</a:t>
            </a:r>
          </a:p>
          <a:p>
            <a:pPr marL="971550" lvl="1" indent="-514350">
              <a:buFont typeface="+mj-lt"/>
              <a:buAutoNum type="arabicPeriod"/>
            </a:pPr>
            <a:r>
              <a:rPr lang="en-US" sz="2400" i="1" dirty="0"/>
              <a:t>Like the way you are?</a:t>
            </a:r>
          </a:p>
          <a:p>
            <a:pPr marL="971550" lvl="1" indent="-514350">
              <a:buFont typeface="+mj-lt"/>
              <a:buAutoNum type="arabicPeriod"/>
            </a:pPr>
            <a:r>
              <a:rPr lang="en-US" sz="2400" i="1" dirty="0"/>
              <a:t>Do you ever think, “Maybe I could be stronger”?</a:t>
            </a:r>
          </a:p>
          <a:p>
            <a:pPr marL="971550" lvl="1" indent="-514350">
              <a:buFont typeface="+mj-lt"/>
              <a:buAutoNum type="arabicPeriod"/>
            </a:pPr>
            <a:r>
              <a:rPr lang="en-US" sz="2400" i="1" dirty="0"/>
              <a:t>Don’t see any real need to change (Psa. 55:19)</a:t>
            </a:r>
          </a:p>
          <a:p>
            <a:pPr marL="971550" lvl="1" indent="-514350">
              <a:buFont typeface="+mj-lt"/>
              <a:buAutoNum type="arabicPeriod"/>
            </a:pPr>
            <a:r>
              <a:rPr lang="en-US" sz="2400" i="1" dirty="0"/>
              <a:t>Heart becomes hard and calloused (Heb. 3:7, 13)</a:t>
            </a:r>
            <a:endParaRPr lang="en-US" sz="2400" dirty="0"/>
          </a:p>
        </p:txBody>
      </p:sp>
    </p:spTree>
    <p:extLst>
      <p:ext uri="{BB962C8B-B14F-4D97-AF65-F5344CB8AC3E}">
        <p14:creationId xmlns:p14="http://schemas.microsoft.com/office/powerpoint/2010/main" val="4005550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345B7-8007-45BA-AF4C-C17A5C173D6D}"/>
              </a:ext>
            </a:extLst>
          </p:cNvPr>
          <p:cNvSpPr/>
          <p:nvPr/>
        </p:nvSpPr>
        <p:spPr>
          <a:xfrm>
            <a:off x="1007812" y="598603"/>
            <a:ext cx="7476727"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chemeClr val="tx2">
                    <a:lumMod val="60000"/>
                    <a:lumOff val="40000"/>
                  </a:schemeClr>
                </a:solidFill>
                <a:effectLst/>
                <a:latin typeface="Ink Free" panose="03080402000500000000" pitchFamily="66" charset="0"/>
              </a:rPr>
              <a:t>Settled in Complacency</a:t>
            </a:r>
          </a:p>
        </p:txBody>
      </p:sp>
      <p:sp>
        <p:nvSpPr>
          <p:cNvPr id="5" name="TextBox 4">
            <a:extLst>
              <a:ext uri="{FF2B5EF4-FFF2-40B4-BE49-F238E27FC236}">
                <a16:creationId xmlns:a16="http://schemas.microsoft.com/office/drawing/2014/main" id="{D8D58E77-BEA5-4889-AC59-BC1FD63494C8}"/>
              </a:ext>
            </a:extLst>
          </p:cNvPr>
          <p:cNvSpPr txBox="1"/>
          <p:nvPr/>
        </p:nvSpPr>
        <p:spPr>
          <a:xfrm>
            <a:off x="3248297" y="1451456"/>
            <a:ext cx="2647406" cy="461665"/>
          </a:xfrm>
          <a:prstGeom prst="rect">
            <a:avLst/>
          </a:prstGeom>
          <a:noFill/>
        </p:spPr>
        <p:txBody>
          <a:bodyPr wrap="square" rtlCol="0">
            <a:spAutoFit/>
          </a:bodyPr>
          <a:lstStyle/>
          <a:p>
            <a:pPr algn="ctr"/>
            <a:r>
              <a:rPr lang="en-US" sz="2400" b="1" dirty="0">
                <a:solidFill>
                  <a:schemeClr val="tx2"/>
                </a:solidFill>
                <a:latin typeface="Ink Free" panose="03080402000500000000" pitchFamily="66" charset="0"/>
              </a:rPr>
              <a:t>(Zeph. 1:12)</a:t>
            </a:r>
          </a:p>
        </p:txBody>
      </p:sp>
      <p:sp>
        <p:nvSpPr>
          <p:cNvPr id="6" name="TextBox 5">
            <a:extLst>
              <a:ext uri="{FF2B5EF4-FFF2-40B4-BE49-F238E27FC236}">
                <a16:creationId xmlns:a16="http://schemas.microsoft.com/office/drawing/2014/main" id="{9D0DF01C-61CF-4045-8A86-03F84D607060}"/>
              </a:ext>
            </a:extLst>
          </p:cNvPr>
          <p:cNvSpPr txBox="1"/>
          <p:nvPr/>
        </p:nvSpPr>
        <p:spPr>
          <a:xfrm>
            <a:off x="1579880" y="2205669"/>
            <a:ext cx="5984240" cy="2739211"/>
          </a:xfrm>
          <a:prstGeom prst="rect">
            <a:avLst/>
          </a:prstGeom>
          <a:noFill/>
        </p:spPr>
        <p:txBody>
          <a:bodyPr wrap="square" rtlCol="0">
            <a:spAutoFit/>
          </a:bodyPr>
          <a:lstStyle/>
          <a:p>
            <a:pPr marL="571500" indent="-571500">
              <a:buFont typeface="+mj-lt"/>
              <a:buAutoNum type="romanUcPeriod"/>
            </a:pPr>
            <a:r>
              <a:rPr lang="en-US" sz="4400" b="1" dirty="0">
                <a:latin typeface="Ink Free" panose="03080402000500000000" pitchFamily="66" charset="0"/>
              </a:rPr>
              <a:t>The Phrase</a:t>
            </a:r>
          </a:p>
          <a:p>
            <a:pPr marL="571500" indent="-571500">
              <a:buFont typeface="+mj-lt"/>
              <a:buAutoNum type="romanUcPeriod"/>
            </a:pPr>
            <a:endParaRPr lang="en-US" sz="2000" b="1" dirty="0">
              <a:latin typeface="Ink Free" panose="03080402000500000000" pitchFamily="66" charset="0"/>
            </a:endParaRPr>
          </a:p>
          <a:p>
            <a:pPr marL="571500" indent="-571500">
              <a:buFont typeface="+mj-lt"/>
              <a:buAutoNum type="romanUcPeriod"/>
            </a:pPr>
            <a:r>
              <a:rPr lang="en-US" sz="4400" b="1" dirty="0">
                <a:latin typeface="Ink Free" panose="03080402000500000000" pitchFamily="66" charset="0"/>
              </a:rPr>
              <a:t>The Context</a:t>
            </a:r>
          </a:p>
          <a:p>
            <a:pPr marL="571500" indent="-571500">
              <a:buFont typeface="+mj-lt"/>
              <a:buAutoNum type="romanUcPeriod"/>
            </a:pPr>
            <a:endParaRPr lang="en-US" sz="2000" b="1" dirty="0">
              <a:latin typeface="Ink Free" panose="03080402000500000000" pitchFamily="66" charset="0"/>
            </a:endParaRPr>
          </a:p>
          <a:p>
            <a:pPr marL="571500" indent="-571500">
              <a:buFont typeface="+mj-lt"/>
              <a:buAutoNum type="romanUcPeriod"/>
            </a:pPr>
            <a:r>
              <a:rPr lang="en-US" sz="4400" b="1" dirty="0">
                <a:latin typeface="Ink Free" panose="03080402000500000000" pitchFamily="66" charset="0"/>
              </a:rPr>
              <a:t> The Application</a:t>
            </a:r>
          </a:p>
        </p:txBody>
      </p:sp>
    </p:spTree>
    <p:extLst>
      <p:ext uri="{BB962C8B-B14F-4D97-AF65-F5344CB8AC3E}">
        <p14:creationId xmlns:p14="http://schemas.microsoft.com/office/powerpoint/2010/main" val="2273677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01D6F5-A95D-4BD4-A060-1BEA0093E4ED}"/>
              </a:ext>
            </a:extLst>
          </p:cNvPr>
          <p:cNvSpPr txBox="1"/>
          <p:nvPr/>
        </p:nvSpPr>
        <p:spPr>
          <a:xfrm>
            <a:off x="726440" y="2580640"/>
            <a:ext cx="4719320" cy="3016210"/>
          </a:xfrm>
          <a:prstGeom prst="rect">
            <a:avLst/>
          </a:prstGeom>
          <a:noFill/>
        </p:spPr>
        <p:txBody>
          <a:bodyPr wrap="square" rtlCol="0">
            <a:spAutoFit/>
          </a:bodyPr>
          <a:lstStyle/>
          <a:p>
            <a:pPr marL="457200" marR="0" indent="-457200">
              <a:spcBef>
                <a:spcPts val="900"/>
              </a:spcBef>
              <a:spcAft>
                <a:spcPts val="1000"/>
              </a:spcAft>
              <a:tabLst>
                <a:tab pos="228600" algn="l"/>
              </a:tabLst>
            </a:pPr>
            <a:r>
              <a:rPr lang="en-US" sz="2000" dirty="0">
                <a:effectLst/>
                <a:latin typeface="Calibri" panose="020F0502020204030204" pitchFamily="34" charset="0"/>
              </a:rPr>
              <a:t>“And it shall come to pass at that time </a:t>
            </a:r>
          </a:p>
          <a:p>
            <a:pPr marL="457200" marR="0" indent="-228600">
              <a:spcBef>
                <a:spcPts val="0"/>
              </a:spcBef>
              <a:spcAft>
                <a:spcPts val="1000"/>
              </a:spcAft>
            </a:pPr>
            <a:r>
              <a:rPr lang="en-US" sz="2000" i="1" dirty="0">
                <a:effectLst/>
                <a:latin typeface="Calibri" panose="020F0502020204030204" pitchFamily="34" charset="0"/>
              </a:rPr>
              <a:t>That</a:t>
            </a:r>
            <a:r>
              <a:rPr lang="en-US" sz="2000" dirty="0">
                <a:effectLst/>
                <a:latin typeface="Calibri" panose="020F0502020204030204" pitchFamily="34" charset="0"/>
              </a:rPr>
              <a:t> I will search Jerusalem with lamps, </a:t>
            </a:r>
          </a:p>
          <a:p>
            <a:pPr marL="457200" marR="0" indent="-228600">
              <a:spcBef>
                <a:spcPts val="0"/>
              </a:spcBef>
              <a:spcAft>
                <a:spcPts val="1000"/>
              </a:spcAft>
            </a:pPr>
            <a:r>
              <a:rPr lang="en-US" sz="2000" dirty="0">
                <a:effectLst/>
                <a:latin typeface="Calibri" panose="020F0502020204030204" pitchFamily="34" charset="0"/>
              </a:rPr>
              <a:t>And punish the men </a:t>
            </a:r>
          </a:p>
          <a:p>
            <a:pPr marL="457200" marR="0" indent="-228600">
              <a:spcBef>
                <a:spcPts val="0"/>
              </a:spcBef>
              <a:spcAft>
                <a:spcPts val="1000"/>
              </a:spcAft>
            </a:pPr>
            <a:r>
              <a:rPr lang="en-US" sz="2000" dirty="0">
                <a:effectLst/>
                <a:latin typeface="Calibri" panose="020F0502020204030204" pitchFamily="34" charset="0"/>
              </a:rPr>
              <a:t>Who are settled in complacency, </a:t>
            </a:r>
          </a:p>
          <a:p>
            <a:pPr marL="457200" marR="0" indent="-228600">
              <a:spcBef>
                <a:spcPts val="0"/>
              </a:spcBef>
              <a:spcAft>
                <a:spcPts val="1000"/>
              </a:spcAft>
            </a:pPr>
            <a:r>
              <a:rPr lang="en-US" sz="2000" dirty="0">
                <a:effectLst/>
                <a:latin typeface="Calibri" panose="020F0502020204030204" pitchFamily="34" charset="0"/>
              </a:rPr>
              <a:t>Who say in their heart, </a:t>
            </a:r>
          </a:p>
          <a:p>
            <a:pPr marL="457200" marR="0" indent="-228600">
              <a:spcBef>
                <a:spcPts val="0"/>
              </a:spcBef>
              <a:spcAft>
                <a:spcPts val="1000"/>
              </a:spcAft>
            </a:pPr>
            <a:r>
              <a:rPr lang="en-US" sz="2000" dirty="0">
                <a:effectLst/>
                <a:latin typeface="Calibri" panose="020F0502020204030204" pitchFamily="34" charset="0"/>
              </a:rPr>
              <a:t>‘The </a:t>
            </a:r>
            <a:r>
              <a:rPr lang="en-US" sz="2000" cap="small" dirty="0">
                <a:effectLst/>
                <a:latin typeface="Calibri" panose="020F0502020204030204" pitchFamily="34" charset="0"/>
              </a:rPr>
              <a:t>Lord</a:t>
            </a:r>
            <a:r>
              <a:rPr lang="en-US" sz="2000" dirty="0">
                <a:effectLst/>
                <a:latin typeface="Calibri" panose="020F0502020204030204" pitchFamily="34" charset="0"/>
              </a:rPr>
              <a:t> will not do good, </a:t>
            </a:r>
          </a:p>
          <a:p>
            <a:pPr marL="457200" marR="0" indent="-228600">
              <a:spcBef>
                <a:spcPts val="0"/>
              </a:spcBef>
              <a:spcAft>
                <a:spcPts val="1000"/>
              </a:spcAft>
            </a:pPr>
            <a:r>
              <a:rPr lang="en-US" sz="2000" dirty="0">
                <a:effectLst/>
                <a:latin typeface="Calibri" panose="020F0502020204030204" pitchFamily="34" charset="0"/>
              </a:rPr>
              <a:t>Nor will He do evil.’”</a:t>
            </a:r>
          </a:p>
        </p:txBody>
      </p:sp>
      <p:sp>
        <p:nvSpPr>
          <p:cNvPr id="5" name="Oval 4">
            <a:extLst>
              <a:ext uri="{FF2B5EF4-FFF2-40B4-BE49-F238E27FC236}">
                <a16:creationId xmlns:a16="http://schemas.microsoft.com/office/drawing/2014/main" id="{09F26EE2-F029-407E-BF8B-21051F852C36}"/>
              </a:ext>
            </a:extLst>
          </p:cNvPr>
          <p:cNvSpPr/>
          <p:nvPr/>
        </p:nvSpPr>
        <p:spPr>
          <a:xfrm>
            <a:off x="2514600" y="563740"/>
            <a:ext cx="4114800" cy="1371600"/>
          </a:xfrm>
          <a:prstGeom prst="ellipse">
            <a:avLst/>
          </a:prstGeom>
          <a:solidFill>
            <a:srgbClr val="D6DCE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Zephaniah 1:12</a:t>
            </a:r>
          </a:p>
        </p:txBody>
      </p:sp>
      <p:sp>
        <p:nvSpPr>
          <p:cNvPr id="7" name="Rectangle: Rounded Corners 6">
            <a:extLst>
              <a:ext uri="{FF2B5EF4-FFF2-40B4-BE49-F238E27FC236}">
                <a16:creationId xmlns:a16="http://schemas.microsoft.com/office/drawing/2014/main" id="{098E8135-1857-4659-B89F-52BBAC1416B4}"/>
              </a:ext>
            </a:extLst>
          </p:cNvPr>
          <p:cNvSpPr/>
          <p:nvPr/>
        </p:nvSpPr>
        <p:spPr>
          <a:xfrm>
            <a:off x="1971040" y="3865552"/>
            <a:ext cx="2600960" cy="446385"/>
          </a:xfrm>
          <a:custGeom>
            <a:avLst/>
            <a:gdLst>
              <a:gd name="connsiteX0" fmla="*/ 0 w 2600960"/>
              <a:gd name="connsiteY0" fmla="*/ 74399 h 446385"/>
              <a:gd name="connsiteX1" fmla="*/ 74399 w 2600960"/>
              <a:gd name="connsiteY1" fmla="*/ 0 h 446385"/>
              <a:gd name="connsiteX2" fmla="*/ 662918 w 2600960"/>
              <a:gd name="connsiteY2" fmla="*/ 0 h 446385"/>
              <a:gd name="connsiteX3" fmla="*/ 1275958 w 2600960"/>
              <a:gd name="connsiteY3" fmla="*/ 0 h 446385"/>
              <a:gd name="connsiteX4" fmla="*/ 1864477 w 2600960"/>
              <a:gd name="connsiteY4" fmla="*/ 0 h 446385"/>
              <a:gd name="connsiteX5" fmla="*/ 2526561 w 2600960"/>
              <a:gd name="connsiteY5" fmla="*/ 0 h 446385"/>
              <a:gd name="connsiteX6" fmla="*/ 2600960 w 2600960"/>
              <a:gd name="connsiteY6" fmla="*/ 74399 h 446385"/>
              <a:gd name="connsiteX7" fmla="*/ 2600960 w 2600960"/>
              <a:gd name="connsiteY7" fmla="*/ 371986 h 446385"/>
              <a:gd name="connsiteX8" fmla="*/ 2526561 w 2600960"/>
              <a:gd name="connsiteY8" fmla="*/ 446385 h 446385"/>
              <a:gd name="connsiteX9" fmla="*/ 1962564 w 2600960"/>
              <a:gd name="connsiteY9" fmla="*/ 446385 h 446385"/>
              <a:gd name="connsiteX10" fmla="*/ 1300480 w 2600960"/>
              <a:gd name="connsiteY10" fmla="*/ 446385 h 446385"/>
              <a:gd name="connsiteX11" fmla="*/ 761004 w 2600960"/>
              <a:gd name="connsiteY11" fmla="*/ 446385 h 446385"/>
              <a:gd name="connsiteX12" fmla="*/ 74399 w 2600960"/>
              <a:gd name="connsiteY12" fmla="*/ 446385 h 446385"/>
              <a:gd name="connsiteX13" fmla="*/ 0 w 2600960"/>
              <a:gd name="connsiteY13" fmla="*/ 371986 h 446385"/>
              <a:gd name="connsiteX14" fmla="*/ 0 w 2600960"/>
              <a:gd name="connsiteY14" fmla="*/ 74399 h 4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0960" h="446385" extrusionOk="0">
                <a:moveTo>
                  <a:pt x="0" y="74399"/>
                </a:moveTo>
                <a:cubicBezTo>
                  <a:pt x="1619" y="43276"/>
                  <a:pt x="40848" y="-3429"/>
                  <a:pt x="74399" y="0"/>
                </a:cubicBezTo>
                <a:cubicBezTo>
                  <a:pt x="339659" y="-17890"/>
                  <a:pt x="454264" y="9609"/>
                  <a:pt x="662918" y="0"/>
                </a:cubicBezTo>
                <a:cubicBezTo>
                  <a:pt x="871572" y="-9609"/>
                  <a:pt x="1008908" y="-5534"/>
                  <a:pt x="1275958" y="0"/>
                </a:cubicBezTo>
                <a:cubicBezTo>
                  <a:pt x="1543008" y="5534"/>
                  <a:pt x="1648304" y="-23687"/>
                  <a:pt x="1864477" y="0"/>
                </a:cubicBezTo>
                <a:cubicBezTo>
                  <a:pt x="2080650" y="23687"/>
                  <a:pt x="2230871" y="-2054"/>
                  <a:pt x="2526561" y="0"/>
                </a:cubicBezTo>
                <a:cubicBezTo>
                  <a:pt x="2565558" y="-5914"/>
                  <a:pt x="2595810" y="27414"/>
                  <a:pt x="2600960" y="74399"/>
                </a:cubicBezTo>
                <a:cubicBezTo>
                  <a:pt x="2606989" y="161181"/>
                  <a:pt x="2607766" y="249554"/>
                  <a:pt x="2600960" y="371986"/>
                </a:cubicBezTo>
                <a:cubicBezTo>
                  <a:pt x="2597493" y="422220"/>
                  <a:pt x="2559391" y="449728"/>
                  <a:pt x="2526561" y="446385"/>
                </a:cubicBezTo>
                <a:cubicBezTo>
                  <a:pt x="2401171" y="420438"/>
                  <a:pt x="2120785" y="432058"/>
                  <a:pt x="1962564" y="446385"/>
                </a:cubicBezTo>
                <a:cubicBezTo>
                  <a:pt x="1804343" y="460712"/>
                  <a:pt x="1526396" y="452596"/>
                  <a:pt x="1300480" y="446385"/>
                </a:cubicBezTo>
                <a:cubicBezTo>
                  <a:pt x="1074564" y="440174"/>
                  <a:pt x="995136" y="444907"/>
                  <a:pt x="761004" y="446385"/>
                </a:cubicBezTo>
                <a:cubicBezTo>
                  <a:pt x="526872" y="447863"/>
                  <a:pt x="323845" y="469339"/>
                  <a:pt x="74399" y="446385"/>
                </a:cubicBezTo>
                <a:cubicBezTo>
                  <a:pt x="38019" y="448228"/>
                  <a:pt x="4897" y="406612"/>
                  <a:pt x="0" y="371986"/>
                </a:cubicBezTo>
                <a:cubicBezTo>
                  <a:pt x="-12215" y="245041"/>
                  <a:pt x="8458" y="209684"/>
                  <a:pt x="0" y="74399"/>
                </a:cubicBezTo>
                <a:close/>
              </a:path>
            </a:pathLst>
          </a:custGeom>
          <a:noFill/>
          <a:ln w="19050">
            <a:solidFill>
              <a:srgbClr val="C00000"/>
            </a:solidFill>
            <a:extLst>
              <a:ext uri="{C807C97D-BFC1-408E-A445-0C87EB9F89A2}">
                <ask:lineSketchStyleProps xmlns:ask="http://schemas.microsoft.com/office/drawing/2018/sketchyshapes" sd="28300840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24258E6-ADDE-4591-B4E4-DE718134A0DB}"/>
              </a:ext>
            </a:extLst>
          </p:cNvPr>
          <p:cNvSpPr txBox="1"/>
          <p:nvPr/>
        </p:nvSpPr>
        <p:spPr>
          <a:xfrm>
            <a:off x="5445760" y="2580640"/>
            <a:ext cx="3093720" cy="954107"/>
          </a:xfrm>
          <a:prstGeom prst="rect">
            <a:avLst/>
          </a:prstGeom>
          <a:noFill/>
        </p:spPr>
        <p:txBody>
          <a:bodyPr wrap="square" rtlCol="0">
            <a:spAutoFit/>
          </a:bodyPr>
          <a:lstStyle/>
          <a:p>
            <a:pPr algn="ctr"/>
            <a:r>
              <a:rPr lang="en-US" sz="2800" b="1" dirty="0"/>
              <a:t>Sin &amp; Causes</a:t>
            </a:r>
          </a:p>
          <a:p>
            <a:pPr algn="ctr"/>
            <a:r>
              <a:rPr lang="en-US" sz="2800" b="1" dirty="0"/>
              <a:t>Downfall of Judah</a:t>
            </a:r>
          </a:p>
        </p:txBody>
      </p:sp>
      <p:cxnSp>
        <p:nvCxnSpPr>
          <p:cNvPr id="8" name="Straight Connector 7">
            <a:extLst>
              <a:ext uri="{FF2B5EF4-FFF2-40B4-BE49-F238E27FC236}">
                <a16:creationId xmlns:a16="http://schemas.microsoft.com/office/drawing/2014/main" id="{544A455C-3223-44DF-B8C2-62714DD99B8F}"/>
              </a:ext>
            </a:extLst>
          </p:cNvPr>
          <p:cNvCxnSpPr/>
          <p:nvPr/>
        </p:nvCxnSpPr>
        <p:spPr>
          <a:xfrm>
            <a:off x="5273040" y="2295177"/>
            <a:ext cx="0" cy="40335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F54384-C3A5-4DD4-801B-CC862867AC6C}"/>
              </a:ext>
            </a:extLst>
          </p:cNvPr>
          <p:cNvSpPr txBox="1"/>
          <p:nvPr/>
        </p:nvSpPr>
        <p:spPr>
          <a:xfrm>
            <a:off x="5323840" y="3995381"/>
            <a:ext cx="3093720" cy="2123658"/>
          </a:xfrm>
          <a:prstGeom prst="rect">
            <a:avLst/>
          </a:prstGeom>
          <a:noFill/>
        </p:spPr>
        <p:txBody>
          <a:bodyPr wrap="square" rtlCol="0">
            <a:spAutoFit/>
          </a:bodyPr>
          <a:lstStyle/>
          <a:p>
            <a:pPr algn="ctr"/>
            <a:r>
              <a:rPr lang="en-US" sz="2800" b="1" dirty="0"/>
              <a:t>Could You Be</a:t>
            </a:r>
          </a:p>
          <a:p>
            <a:pPr algn="ctr"/>
            <a:r>
              <a:rPr lang="en-US" sz="2800" b="1" dirty="0"/>
              <a:t>Complacent?</a:t>
            </a:r>
          </a:p>
          <a:p>
            <a:pPr algn="ctr"/>
            <a:endParaRPr lang="en-US" b="1" dirty="0"/>
          </a:p>
          <a:p>
            <a:pPr algn="ctr"/>
            <a:r>
              <a:rPr lang="en-US" sz="2800" b="1" dirty="0"/>
              <a:t>Settled in Complacency?</a:t>
            </a:r>
          </a:p>
        </p:txBody>
      </p:sp>
    </p:spTree>
    <p:extLst>
      <p:ext uri="{BB962C8B-B14F-4D97-AF65-F5344CB8AC3E}">
        <p14:creationId xmlns:p14="http://schemas.microsoft.com/office/powerpoint/2010/main" val="2141063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345B7-8007-45BA-AF4C-C17A5C173D6D}"/>
              </a:ext>
            </a:extLst>
          </p:cNvPr>
          <p:cNvSpPr/>
          <p:nvPr/>
        </p:nvSpPr>
        <p:spPr>
          <a:xfrm>
            <a:off x="1874787" y="819919"/>
            <a:ext cx="5394425" cy="378565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800" b="1" cap="none" spc="0" dirty="0">
                <a:ln/>
                <a:solidFill>
                  <a:schemeClr val="tx2">
                    <a:lumMod val="60000"/>
                    <a:lumOff val="40000"/>
                  </a:schemeClr>
                </a:solidFill>
                <a:effectLst/>
                <a:latin typeface="Ink Free" panose="03080402000500000000" pitchFamily="66" charset="0"/>
              </a:rPr>
              <a:t>Settled</a:t>
            </a:r>
          </a:p>
          <a:p>
            <a:pPr algn="ctr"/>
            <a:r>
              <a:rPr lang="en-US" sz="7800" b="1" cap="none" spc="0" dirty="0">
                <a:ln/>
                <a:solidFill>
                  <a:schemeClr val="tx2">
                    <a:lumMod val="60000"/>
                    <a:lumOff val="40000"/>
                  </a:schemeClr>
                </a:solidFill>
                <a:effectLst/>
                <a:latin typeface="Ink Free" panose="03080402000500000000" pitchFamily="66" charset="0"/>
              </a:rPr>
              <a:t>in</a:t>
            </a:r>
          </a:p>
          <a:p>
            <a:pPr algn="ctr"/>
            <a:r>
              <a:rPr lang="en-US" sz="7800" b="1" cap="none" spc="0" dirty="0">
                <a:ln/>
                <a:solidFill>
                  <a:schemeClr val="tx2">
                    <a:lumMod val="60000"/>
                    <a:lumOff val="40000"/>
                  </a:schemeClr>
                </a:solidFill>
                <a:effectLst/>
                <a:latin typeface="Ink Free" panose="03080402000500000000" pitchFamily="66" charset="0"/>
              </a:rPr>
              <a:t>Complacency</a:t>
            </a:r>
          </a:p>
        </p:txBody>
      </p:sp>
      <p:sp>
        <p:nvSpPr>
          <p:cNvPr id="5" name="TextBox 4">
            <a:extLst>
              <a:ext uri="{FF2B5EF4-FFF2-40B4-BE49-F238E27FC236}">
                <a16:creationId xmlns:a16="http://schemas.microsoft.com/office/drawing/2014/main" id="{D8D58E77-BEA5-4889-AC59-BC1FD63494C8}"/>
              </a:ext>
            </a:extLst>
          </p:cNvPr>
          <p:cNvSpPr txBox="1"/>
          <p:nvPr/>
        </p:nvSpPr>
        <p:spPr>
          <a:xfrm>
            <a:off x="863600" y="5474816"/>
            <a:ext cx="5303520" cy="646331"/>
          </a:xfrm>
          <a:prstGeom prst="rect">
            <a:avLst/>
          </a:prstGeom>
          <a:noFill/>
        </p:spPr>
        <p:txBody>
          <a:bodyPr wrap="square" rtlCol="0">
            <a:spAutoFit/>
          </a:bodyPr>
          <a:lstStyle/>
          <a:p>
            <a:pPr algn="ctr"/>
            <a:r>
              <a:rPr lang="en-US" sz="3600" b="1" dirty="0">
                <a:solidFill>
                  <a:schemeClr val="tx2"/>
                </a:solidFill>
                <a:latin typeface="Ink Free" panose="03080402000500000000" pitchFamily="66" charset="0"/>
              </a:rPr>
              <a:t>(Zeph. 1:12)</a:t>
            </a:r>
          </a:p>
        </p:txBody>
      </p:sp>
    </p:spTree>
    <p:extLst>
      <p:ext uri="{BB962C8B-B14F-4D97-AF65-F5344CB8AC3E}">
        <p14:creationId xmlns:p14="http://schemas.microsoft.com/office/powerpoint/2010/main" val="1808759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345B7-8007-45BA-AF4C-C17A5C173D6D}"/>
              </a:ext>
            </a:extLst>
          </p:cNvPr>
          <p:cNvSpPr/>
          <p:nvPr/>
        </p:nvSpPr>
        <p:spPr>
          <a:xfrm>
            <a:off x="1007812" y="598603"/>
            <a:ext cx="7476727"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chemeClr val="tx2">
                    <a:lumMod val="60000"/>
                    <a:lumOff val="40000"/>
                  </a:schemeClr>
                </a:solidFill>
                <a:effectLst/>
                <a:latin typeface="Ink Free" panose="03080402000500000000" pitchFamily="66" charset="0"/>
              </a:rPr>
              <a:t>Settled in Complacency</a:t>
            </a:r>
          </a:p>
        </p:txBody>
      </p:sp>
      <p:sp>
        <p:nvSpPr>
          <p:cNvPr id="5" name="TextBox 4">
            <a:extLst>
              <a:ext uri="{FF2B5EF4-FFF2-40B4-BE49-F238E27FC236}">
                <a16:creationId xmlns:a16="http://schemas.microsoft.com/office/drawing/2014/main" id="{D8D58E77-BEA5-4889-AC59-BC1FD63494C8}"/>
              </a:ext>
            </a:extLst>
          </p:cNvPr>
          <p:cNvSpPr txBox="1"/>
          <p:nvPr/>
        </p:nvSpPr>
        <p:spPr>
          <a:xfrm>
            <a:off x="3248297" y="1451456"/>
            <a:ext cx="2647406" cy="461665"/>
          </a:xfrm>
          <a:prstGeom prst="rect">
            <a:avLst/>
          </a:prstGeom>
          <a:noFill/>
        </p:spPr>
        <p:txBody>
          <a:bodyPr wrap="square" rtlCol="0">
            <a:spAutoFit/>
          </a:bodyPr>
          <a:lstStyle/>
          <a:p>
            <a:pPr algn="ctr"/>
            <a:r>
              <a:rPr lang="en-US" sz="2400" b="1" dirty="0">
                <a:solidFill>
                  <a:schemeClr val="tx2"/>
                </a:solidFill>
                <a:latin typeface="Ink Free" panose="03080402000500000000" pitchFamily="66" charset="0"/>
              </a:rPr>
              <a:t>(Zeph. 1:12)</a:t>
            </a:r>
          </a:p>
        </p:txBody>
      </p:sp>
      <p:sp>
        <p:nvSpPr>
          <p:cNvPr id="6" name="TextBox 5">
            <a:extLst>
              <a:ext uri="{FF2B5EF4-FFF2-40B4-BE49-F238E27FC236}">
                <a16:creationId xmlns:a16="http://schemas.microsoft.com/office/drawing/2014/main" id="{9D0DF01C-61CF-4045-8A86-03F84D607060}"/>
              </a:ext>
            </a:extLst>
          </p:cNvPr>
          <p:cNvSpPr txBox="1"/>
          <p:nvPr/>
        </p:nvSpPr>
        <p:spPr>
          <a:xfrm>
            <a:off x="1579880" y="2205669"/>
            <a:ext cx="5984240" cy="769441"/>
          </a:xfrm>
          <a:prstGeom prst="rect">
            <a:avLst/>
          </a:prstGeom>
          <a:noFill/>
        </p:spPr>
        <p:txBody>
          <a:bodyPr wrap="square" rtlCol="0">
            <a:spAutoFit/>
          </a:bodyPr>
          <a:lstStyle/>
          <a:p>
            <a:pPr marL="571500" indent="-571500">
              <a:buFont typeface="+mj-lt"/>
              <a:buAutoNum type="romanUcPeriod"/>
            </a:pPr>
            <a:r>
              <a:rPr lang="en-US" sz="4400" b="1" dirty="0">
                <a:latin typeface="Ink Free" panose="03080402000500000000" pitchFamily="66" charset="0"/>
              </a:rPr>
              <a:t>The Phrase</a:t>
            </a:r>
          </a:p>
        </p:txBody>
      </p:sp>
    </p:spTree>
    <p:extLst>
      <p:ext uri="{BB962C8B-B14F-4D97-AF65-F5344CB8AC3E}">
        <p14:creationId xmlns:p14="http://schemas.microsoft.com/office/powerpoint/2010/main" val="1501686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591DF-81A4-4560-AF2D-BC9676BA7E73}"/>
              </a:ext>
            </a:extLst>
          </p:cNvPr>
          <p:cNvSpPr txBox="1"/>
          <p:nvPr/>
        </p:nvSpPr>
        <p:spPr>
          <a:xfrm>
            <a:off x="467360" y="508949"/>
            <a:ext cx="7264400" cy="769441"/>
          </a:xfrm>
          <a:prstGeom prst="rect">
            <a:avLst/>
          </a:prstGeom>
          <a:noFill/>
        </p:spPr>
        <p:txBody>
          <a:bodyPr wrap="square" rtlCol="0">
            <a:spAutoFit/>
          </a:bodyPr>
          <a:lstStyle/>
          <a:p>
            <a:pPr marL="571500" indent="-571500" algn="ctr">
              <a:buFont typeface="+mj-lt"/>
              <a:buAutoNum type="romanUcPeriod"/>
            </a:pPr>
            <a:r>
              <a:rPr lang="en-US" sz="4400" b="1" dirty="0">
                <a:latin typeface="Ink Free" panose="03080402000500000000" pitchFamily="66" charset="0"/>
              </a:rPr>
              <a:t>The Phrase</a:t>
            </a:r>
          </a:p>
        </p:txBody>
      </p:sp>
      <p:sp>
        <p:nvSpPr>
          <p:cNvPr id="3" name="TextBox 2">
            <a:extLst>
              <a:ext uri="{FF2B5EF4-FFF2-40B4-BE49-F238E27FC236}">
                <a16:creationId xmlns:a16="http://schemas.microsoft.com/office/drawing/2014/main" id="{65C314D5-03D5-4458-BBB4-91FF97D64D8D}"/>
              </a:ext>
            </a:extLst>
          </p:cNvPr>
          <p:cNvSpPr txBox="1"/>
          <p:nvPr/>
        </p:nvSpPr>
        <p:spPr>
          <a:xfrm>
            <a:off x="701040" y="2080250"/>
            <a:ext cx="7843520" cy="523220"/>
          </a:xfrm>
          <a:prstGeom prst="rect">
            <a:avLst/>
          </a:prstGeom>
          <a:noFill/>
        </p:spPr>
        <p:txBody>
          <a:bodyPr wrap="square" rtlCol="0">
            <a:spAutoFit/>
          </a:bodyPr>
          <a:lstStyle/>
          <a:p>
            <a:pPr marL="514350" indent="-514350">
              <a:buFont typeface="+mj-lt"/>
              <a:buAutoNum type="alphaUcPeriod"/>
            </a:pPr>
            <a:r>
              <a:rPr lang="en-US" sz="2800" dirty="0"/>
              <a:t>Translations</a:t>
            </a:r>
          </a:p>
        </p:txBody>
      </p:sp>
    </p:spTree>
    <p:extLst>
      <p:ext uri="{BB962C8B-B14F-4D97-AF65-F5344CB8AC3E}">
        <p14:creationId xmlns:p14="http://schemas.microsoft.com/office/powerpoint/2010/main" val="3883123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CEBE5C-BE91-411E-99A7-62316E10B382}"/>
              </a:ext>
            </a:extLst>
          </p:cNvPr>
          <p:cNvSpPr txBox="1"/>
          <p:nvPr/>
        </p:nvSpPr>
        <p:spPr>
          <a:xfrm>
            <a:off x="444137" y="400594"/>
            <a:ext cx="8281852" cy="523220"/>
          </a:xfrm>
          <a:prstGeom prst="rect">
            <a:avLst/>
          </a:prstGeom>
          <a:noFill/>
        </p:spPr>
        <p:txBody>
          <a:bodyPr wrap="square" rtlCol="0">
            <a:spAutoFit/>
          </a:bodyPr>
          <a:lstStyle/>
          <a:p>
            <a:pPr algn="ctr"/>
            <a:r>
              <a:rPr lang="en-US" sz="2800" b="1" dirty="0"/>
              <a:t>“Settled in complacency” (NKJV)</a:t>
            </a:r>
          </a:p>
        </p:txBody>
      </p:sp>
      <p:sp>
        <p:nvSpPr>
          <p:cNvPr id="4" name="TextBox 3">
            <a:extLst>
              <a:ext uri="{FF2B5EF4-FFF2-40B4-BE49-F238E27FC236}">
                <a16:creationId xmlns:a16="http://schemas.microsoft.com/office/drawing/2014/main" id="{8BB6F8CD-797E-4EBE-8626-2D50E7F7C71B}"/>
              </a:ext>
            </a:extLst>
          </p:cNvPr>
          <p:cNvSpPr txBox="1"/>
          <p:nvPr/>
        </p:nvSpPr>
        <p:spPr>
          <a:xfrm>
            <a:off x="975360" y="1045734"/>
            <a:ext cx="7611292" cy="5632311"/>
          </a:xfrm>
          <a:prstGeom prst="rect">
            <a:avLst/>
          </a:prstGeom>
          <a:noFill/>
        </p:spPr>
        <p:txBody>
          <a:bodyPr wrap="square" rtlCol="0">
            <a:spAutoFit/>
          </a:bodyPr>
          <a:lstStyle/>
          <a:p>
            <a:r>
              <a:rPr lang="en-US" sz="2000" b="1" dirty="0"/>
              <a:t>NKJV fn. </a:t>
            </a:r>
            <a:r>
              <a:rPr lang="en-US" sz="2000" dirty="0"/>
              <a:t>“Lit. on their lees; like the dregs of wine”</a:t>
            </a:r>
          </a:p>
          <a:p>
            <a:endParaRPr lang="en-US" sz="800" dirty="0"/>
          </a:p>
          <a:p>
            <a:r>
              <a:rPr lang="en-US" sz="2000" b="1" dirty="0"/>
              <a:t>ESV</a:t>
            </a:r>
            <a:r>
              <a:rPr lang="en-US" sz="2000" dirty="0"/>
              <a:t> – “men who are complacent” fn. Hebrew are thickening on the dregs [of their wine]</a:t>
            </a:r>
          </a:p>
          <a:p>
            <a:endParaRPr lang="en-US" sz="800" dirty="0"/>
          </a:p>
          <a:p>
            <a:r>
              <a:rPr lang="en-US" sz="2000" b="1" dirty="0"/>
              <a:t>KJV &amp; ASV </a:t>
            </a:r>
            <a:r>
              <a:rPr lang="en-US" sz="2000" dirty="0"/>
              <a:t>– “settled on their lees”</a:t>
            </a:r>
          </a:p>
          <a:p>
            <a:endParaRPr lang="en-US" sz="800" dirty="0"/>
          </a:p>
          <a:p>
            <a:r>
              <a:rPr lang="en-US" sz="2000" b="1" dirty="0"/>
              <a:t>NASB95</a:t>
            </a:r>
            <a:r>
              <a:rPr lang="en-US" sz="2000" dirty="0"/>
              <a:t> – “Stagnant in spirit”</a:t>
            </a:r>
          </a:p>
          <a:p>
            <a:endParaRPr lang="en-US" sz="800" dirty="0"/>
          </a:p>
          <a:p>
            <a:r>
              <a:rPr lang="en-US" sz="2000" b="1" dirty="0"/>
              <a:t>HCSB</a:t>
            </a:r>
            <a:r>
              <a:rPr lang="en-US" sz="2000" dirty="0"/>
              <a:t> – “men who settle down comfortably”</a:t>
            </a:r>
          </a:p>
          <a:p>
            <a:endParaRPr lang="en-US" sz="800" dirty="0"/>
          </a:p>
          <a:p>
            <a:r>
              <a:rPr lang="en-US" sz="2000" b="1" dirty="0"/>
              <a:t>NIV</a:t>
            </a:r>
            <a:r>
              <a:rPr lang="en-US" sz="2000" dirty="0"/>
              <a:t> – “who are complacent who are like wine left on its dregs”</a:t>
            </a:r>
          </a:p>
          <a:p>
            <a:endParaRPr lang="en-US" sz="800" dirty="0"/>
          </a:p>
          <a:p>
            <a:r>
              <a:rPr lang="en-US" sz="2000" b="1" dirty="0"/>
              <a:t>NRSV</a:t>
            </a:r>
            <a:r>
              <a:rPr lang="en-US" sz="2000" dirty="0"/>
              <a:t> – “who rest complacently on their dregs”</a:t>
            </a:r>
          </a:p>
          <a:p>
            <a:endParaRPr lang="en-US" sz="800" dirty="0"/>
          </a:p>
          <a:p>
            <a:r>
              <a:rPr lang="en-US" sz="2000" b="1" dirty="0"/>
              <a:t>NLT</a:t>
            </a:r>
            <a:r>
              <a:rPr lang="en-US" sz="2000" dirty="0"/>
              <a:t> – “sit complacent in their sins”</a:t>
            </a:r>
          </a:p>
          <a:p>
            <a:endParaRPr lang="en-US" sz="800" dirty="0"/>
          </a:p>
          <a:p>
            <a:r>
              <a:rPr lang="en-US" sz="2000" b="1" dirty="0" err="1"/>
              <a:t>Lexham</a:t>
            </a:r>
            <a:r>
              <a:rPr lang="en-US" sz="2000" dirty="0"/>
              <a:t> – “Whose senses are dulled from drinking”</a:t>
            </a:r>
          </a:p>
          <a:p>
            <a:endParaRPr lang="en-US" sz="800" dirty="0"/>
          </a:p>
          <a:p>
            <a:r>
              <a:rPr lang="en-US" sz="2000" b="1" dirty="0"/>
              <a:t>NET</a:t>
            </a:r>
            <a:r>
              <a:rPr lang="en-US" sz="2000" dirty="0"/>
              <a:t> – “entrenched in their sins”</a:t>
            </a:r>
          </a:p>
          <a:p>
            <a:endParaRPr lang="en-US" sz="800" dirty="0"/>
          </a:p>
          <a:p>
            <a:r>
              <a:rPr lang="en-US" sz="2000" b="1" dirty="0"/>
              <a:t>RSV</a:t>
            </a:r>
            <a:r>
              <a:rPr lang="en-US" sz="2000" dirty="0"/>
              <a:t> – “thickening upon their lees”</a:t>
            </a:r>
          </a:p>
          <a:p>
            <a:endParaRPr lang="en-US" sz="800" dirty="0"/>
          </a:p>
          <a:p>
            <a:r>
              <a:rPr lang="en-US" sz="2000" b="1" dirty="0"/>
              <a:t>YLT</a:t>
            </a:r>
            <a:r>
              <a:rPr lang="en-US" sz="2000" dirty="0"/>
              <a:t> – “hardened on their preserved things”</a:t>
            </a:r>
          </a:p>
        </p:txBody>
      </p:sp>
    </p:spTree>
    <p:extLst>
      <p:ext uri="{BB962C8B-B14F-4D97-AF65-F5344CB8AC3E}">
        <p14:creationId xmlns:p14="http://schemas.microsoft.com/office/powerpoint/2010/main" val="1646186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1000"/>
                                        <p:tgtEl>
                                          <p:spTgt spid="4">
                                            <p:txEl>
                                              <p:pRg st="12" end="12"/>
                                            </p:txEl>
                                          </p:spTgt>
                                        </p:tgtEl>
                                      </p:cBhvr>
                                    </p:animEffect>
                                    <p:anim calcmode="lin" valueType="num">
                                      <p:cBhvr>
                                        <p:cTn id="5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14" end="14"/>
                                            </p:txEl>
                                          </p:spTgt>
                                        </p:tgtEl>
                                        <p:attrNameLst>
                                          <p:attrName>style.visibility</p:attrName>
                                        </p:attrNameLst>
                                      </p:cBhvr>
                                      <p:to>
                                        <p:strVal val="visible"/>
                                      </p:to>
                                    </p:set>
                                    <p:animEffect transition="in" filter="fade">
                                      <p:cBhvr>
                                        <p:cTn id="56" dur="1000"/>
                                        <p:tgtEl>
                                          <p:spTgt spid="4">
                                            <p:txEl>
                                              <p:pRg st="14" end="14"/>
                                            </p:txEl>
                                          </p:spTgt>
                                        </p:tgtEl>
                                      </p:cBhvr>
                                    </p:animEffect>
                                    <p:anim calcmode="lin" valueType="num">
                                      <p:cBhvr>
                                        <p:cTn id="57"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16" end="16"/>
                                            </p:txEl>
                                          </p:spTgt>
                                        </p:tgtEl>
                                        <p:attrNameLst>
                                          <p:attrName>style.visibility</p:attrName>
                                        </p:attrNameLst>
                                      </p:cBhvr>
                                      <p:to>
                                        <p:strVal val="visible"/>
                                      </p:to>
                                    </p:set>
                                    <p:animEffect transition="in" filter="fade">
                                      <p:cBhvr>
                                        <p:cTn id="63" dur="1000"/>
                                        <p:tgtEl>
                                          <p:spTgt spid="4">
                                            <p:txEl>
                                              <p:pRg st="16" end="16"/>
                                            </p:txEl>
                                          </p:spTgt>
                                        </p:tgtEl>
                                      </p:cBhvr>
                                    </p:animEffect>
                                    <p:anim calcmode="lin" valueType="num">
                                      <p:cBhvr>
                                        <p:cTn id="64"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18" end="18"/>
                                            </p:txEl>
                                          </p:spTgt>
                                        </p:tgtEl>
                                        <p:attrNameLst>
                                          <p:attrName>style.visibility</p:attrName>
                                        </p:attrNameLst>
                                      </p:cBhvr>
                                      <p:to>
                                        <p:strVal val="visible"/>
                                      </p:to>
                                    </p:set>
                                    <p:animEffect transition="in" filter="fade">
                                      <p:cBhvr>
                                        <p:cTn id="70" dur="1000"/>
                                        <p:tgtEl>
                                          <p:spTgt spid="4">
                                            <p:txEl>
                                              <p:pRg st="18" end="18"/>
                                            </p:txEl>
                                          </p:spTgt>
                                        </p:tgtEl>
                                      </p:cBhvr>
                                    </p:animEffect>
                                    <p:anim calcmode="lin" valueType="num">
                                      <p:cBhvr>
                                        <p:cTn id="71"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20" end="20"/>
                                            </p:txEl>
                                          </p:spTgt>
                                        </p:tgtEl>
                                        <p:attrNameLst>
                                          <p:attrName>style.visibility</p:attrName>
                                        </p:attrNameLst>
                                      </p:cBhvr>
                                      <p:to>
                                        <p:strVal val="visible"/>
                                      </p:to>
                                    </p:set>
                                    <p:animEffect transition="in" filter="fade">
                                      <p:cBhvr>
                                        <p:cTn id="77" dur="1000"/>
                                        <p:tgtEl>
                                          <p:spTgt spid="4">
                                            <p:txEl>
                                              <p:pRg st="20" end="20"/>
                                            </p:txEl>
                                          </p:spTgt>
                                        </p:tgtEl>
                                      </p:cBhvr>
                                    </p:animEffect>
                                    <p:anim calcmode="lin" valueType="num">
                                      <p:cBhvr>
                                        <p:cTn id="78" dur="1000" fill="hold"/>
                                        <p:tgtEl>
                                          <p:spTgt spid="4">
                                            <p:txEl>
                                              <p:pRg st="20" end="2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22" end="22"/>
                                            </p:txEl>
                                          </p:spTgt>
                                        </p:tgtEl>
                                        <p:attrNameLst>
                                          <p:attrName>style.visibility</p:attrName>
                                        </p:attrNameLst>
                                      </p:cBhvr>
                                      <p:to>
                                        <p:strVal val="visible"/>
                                      </p:to>
                                    </p:set>
                                    <p:animEffect transition="in" filter="fade">
                                      <p:cBhvr>
                                        <p:cTn id="84" dur="1000"/>
                                        <p:tgtEl>
                                          <p:spTgt spid="4">
                                            <p:txEl>
                                              <p:pRg st="22" end="22"/>
                                            </p:txEl>
                                          </p:spTgt>
                                        </p:tgtEl>
                                      </p:cBhvr>
                                    </p:animEffect>
                                    <p:anim calcmode="lin" valueType="num">
                                      <p:cBhvr>
                                        <p:cTn id="85" dur="1000" fill="hold"/>
                                        <p:tgtEl>
                                          <p:spTgt spid="4">
                                            <p:txEl>
                                              <p:pRg st="22" end="22"/>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591DF-81A4-4560-AF2D-BC9676BA7E73}"/>
              </a:ext>
            </a:extLst>
          </p:cNvPr>
          <p:cNvSpPr txBox="1"/>
          <p:nvPr/>
        </p:nvSpPr>
        <p:spPr>
          <a:xfrm>
            <a:off x="467360" y="508949"/>
            <a:ext cx="7264400" cy="769441"/>
          </a:xfrm>
          <a:prstGeom prst="rect">
            <a:avLst/>
          </a:prstGeom>
          <a:noFill/>
        </p:spPr>
        <p:txBody>
          <a:bodyPr wrap="square" rtlCol="0">
            <a:spAutoFit/>
          </a:bodyPr>
          <a:lstStyle/>
          <a:p>
            <a:pPr marL="571500" indent="-571500" algn="ctr">
              <a:buFont typeface="+mj-lt"/>
              <a:buAutoNum type="romanUcPeriod"/>
            </a:pPr>
            <a:r>
              <a:rPr lang="en-US" sz="4400" b="1" dirty="0">
                <a:latin typeface="Ink Free" panose="03080402000500000000" pitchFamily="66" charset="0"/>
              </a:rPr>
              <a:t>The Phrase</a:t>
            </a:r>
          </a:p>
        </p:txBody>
      </p:sp>
      <p:sp>
        <p:nvSpPr>
          <p:cNvPr id="3" name="TextBox 2">
            <a:extLst>
              <a:ext uri="{FF2B5EF4-FFF2-40B4-BE49-F238E27FC236}">
                <a16:creationId xmlns:a16="http://schemas.microsoft.com/office/drawing/2014/main" id="{65C314D5-03D5-4458-BBB4-91FF97D64D8D}"/>
              </a:ext>
            </a:extLst>
          </p:cNvPr>
          <p:cNvSpPr txBox="1"/>
          <p:nvPr/>
        </p:nvSpPr>
        <p:spPr>
          <a:xfrm>
            <a:off x="701040" y="2080250"/>
            <a:ext cx="7843520" cy="954107"/>
          </a:xfrm>
          <a:prstGeom prst="rect">
            <a:avLst/>
          </a:prstGeom>
          <a:noFill/>
        </p:spPr>
        <p:txBody>
          <a:bodyPr wrap="square" rtlCol="0">
            <a:spAutoFit/>
          </a:bodyPr>
          <a:lstStyle/>
          <a:p>
            <a:pPr marL="514350" indent="-514350">
              <a:buFont typeface="+mj-lt"/>
              <a:buAutoNum type="alphaUcPeriod"/>
            </a:pPr>
            <a:r>
              <a:rPr lang="en-US" sz="2800" dirty="0"/>
              <a:t>Translations</a:t>
            </a:r>
          </a:p>
          <a:p>
            <a:pPr marL="514350" indent="-514350">
              <a:buFont typeface="+mj-lt"/>
              <a:buAutoNum type="alphaUcPeriod"/>
            </a:pPr>
            <a:r>
              <a:rPr lang="en-US" sz="2800" dirty="0"/>
              <a:t>Refers to fermentation process of wine</a:t>
            </a:r>
          </a:p>
        </p:txBody>
      </p:sp>
      <p:sp>
        <p:nvSpPr>
          <p:cNvPr id="4" name="TextBox 3">
            <a:extLst>
              <a:ext uri="{FF2B5EF4-FFF2-40B4-BE49-F238E27FC236}">
                <a16:creationId xmlns:a16="http://schemas.microsoft.com/office/drawing/2014/main" id="{4B39C1BC-C594-4CF9-B95C-8505EA135FCD}"/>
              </a:ext>
            </a:extLst>
          </p:cNvPr>
          <p:cNvSpPr txBox="1"/>
          <p:nvPr/>
        </p:nvSpPr>
        <p:spPr>
          <a:xfrm>
            <a:off x="1010195" y="3324498"/>
            <a:ext cx="7123610" cy="2930226"/>
          </a:xfrm>
          <a:prstGeom prst="rect">
            <a:avLst/>
          </a:prstGeom>
          <a:solidFill>
            <a:srgbClr val="D6DCE5"/>
          </a:solidFill>
          <a:ln>
            <a:solidFill>
              <a:schemeClr val="tx2">
                <a:lumMod val="75000"/>
              </a:schemeClr>
            </a:solidFill>
          </a:ln>
        </p:spPr>
        <p:txBody>
          <a:bodyPr wrap="square" rtlCol="0">
            <a:spAutoFit/>
          </a:bodyPr>
          <a:lstStyle/>
          <a:p>
            <a:pPr marL="0" marR="0" algn="ctr">
              <a:lnSpc>
                <a:spcPct val="115000"/>
              </a:lnSpc>
              <a:spcBef>
                <a:spcPts val="0"/>
              </a:spcBef>
              <a:spcAft>
                <a:spcPts val="1000"/>
              </a:spcAft>
            </a:pPr>
            <a:r>
              <a:rPr lang="en-US" sz="2800" b="1" dirty="0">
                <a:effectLst/>
                <a:latin typeface="Calibri" panose="020F0502020204030204" pitchFamily="34" charset="0"/>
              </a:rPr>
              <a:t>Jeremiah 48:11</a:t>
            </a:r>
          </a:p>
          <a:p>
            <a:pPr marL="457200" marR="0" indent="-457200">
              <a:lnSpc>
                <a:spcPct val="115000"/>
              </a:lnSpc>
              <a:spcBef>
                <a:spcPts val="900"/>
              </a:spcBef>
              <a:spcAft>
                <a:spcPts val="1000"/>
              </a:spcAft>
              <a:tabLst>
                <a:tab pos="228600" algn="l"/>
              </a:tabLst>
            </a:pPr>
            <a:r>
              <a:rPr lang="en-US" dirty="0">
                <a:latin typeface="Calibri" panose="020F0502020204030204" pitchFamily="34" charset="0"/>
              </a:rPr>
              <a:t>		</a:t>
            </a:r>
            <a:r>
              <a:rPr lang="en-US" sz="2400" dirty="0">
                <a:effectLst/>
                <a:latin typeface="Calibri" panose="020F0502020204030204" pitchFamily="34" charset="0"/>
              </a:rPr>
              <a:t>Moab has been at ease from his youth; He has settled on his dregs, And has not been emptied from vessel to vessel, Nor has he gone into captivity. Therefore his taste remained in him, And his scent has not changed. </a:t>
            </a:r>
            <a:endParaRPr lang="en-US" sz="1800" dirty="0">
              <a:effectLst/>
              <a:latin typeface="Calibri" panose="020F0502020204030204" pitchFamily="34" charset="0"/>
            </a:endParaRPr>
          </a:p>
        </p:txBody>
      </p:sp>
    </p:spTree>
    <p:extLst>
      <p:ext uri="{BB962C8B-B14F-4D97-AF65-F5344CB8AC3E}">
        <p14:creationId xmlns:p14="http://schemas.microsoft.com/office/powerpoint/2010/main" val="2525180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2E8A7A-3192-44D4-8E9C-5489AA035DD9}"/>
              </a:ext>
            </a:extLst>
          </p:cNvPr>
          <p:cNvSpPr txBox="1"/>
          <p:nvPr/>
        </p:nvSpPr>
        <p:spPr>
          <a:xfrm>
            <a:off x="655320" y="426720"/>
            <a:ext cx="7833360" cy="6247864"/>
          </a:xfrm>
          <a:prstGeom prst="rect">
            <a:avLst/>
          </a:prstGeom>
          <a:noFill/>
        </p:spPr>
        <p:txBody>
          <a:bodyPr wrap="square" rtlCol="0">
            <a:spAutoFit/>
          </a:bodyPr>
          <a:lstStyle/>
          <a:p>
            <a:pPr algn="just" rtl="0"/>
            <a:r>
              <a:rPr lang="en-US" sz="2000" dirty="0"/>
              <a:t>I will punish the men who are thickening upon their lees: the Hebrew metaphor is drawn from the process of wine-making. When the wine has fermented, it has to be poured from one vessel to another to separate the wine from the sediment which is called lees. This process is described in Jeremiah 48:11. If this is not done, the wine becomes too sweet and spoils. The verb translated thickening means “condense” or “congeal.” The men who are thickening upon their lees are people who have enjoyed uninterrupted wealth for too long and have thus become “self-satisfied and confident” (</a:t>
            </a:r>
            <a:r>
              <a:rPr lang="en-US" sz="2000" dirty="0" err="1"/>
              <a:t>tev</a:t>
            </a:r>
            <a:r>
              <a:rPr lang="en-US" sz="2000" dirty="0"/>
              <a:t>). </a:t>
            </a:r>
            <a:r>
              <a:rPr lang="en-US" sz="2000" dirty="0">
                <a:solidFill>
                  <a:schemeClr val="bg1">
                    <a:lumMod val="65000"/>
                  </a:schemeClr>
                </a:solidFill>
              </a:rPr>
              <a:t>“Self-satisfied” can be rendered idiomatically in many languages; for example, “filled-up-breast-filled-up-heart.” “Confident” can be translated as “trusting in oneself completely.” Material prosperity has made such people forgetful of God and led them to say in their hearts that the Lord has no interest in them. In cultures where winemaking is a well-known process, one may be able to keep the Hebrew figure of speech. Otherwise, it will be better to follow the example of </a:t>
            </a:r>
            <a:r>
              <a:rPr lang="en-US" sz="2000" dirty="0" err="1">
                <a:solidFill>
                  <a:schemeClr val="bg1">
                    <a:lumMod val="65000"/>
                  </a:schemeClr>
                </a:solidFill>
              </a:rPr>
              <a:t>tev</a:t>
            </a:r>
            <a:r>
              <a:rPr lang="en-US" sz="2000" dirty="0">
                <a:solidFill>
                  <a:schemeClr val="bg1">
                    <a:lumMod val="65000"/>
                  </a:schemeClr>
                </a:solidFill>
              </a:rPr>
              <a:t> and use nonfigurative language.</a:t>
            </a:r>
          </a:p>
          <a:p>
            <a:pPr algn="just" rtl="0"/>
            <a:endParaRPr lang="en-US" sz="2000" dirty="0"/>
          </a:p>
          <a:p>
            <a:r>
              <a:rPr lang="en-US" sz="2000" b="0" i="0" u="none" strike="noStrike" baseline="0" dirty="0"/>
              <a:t> Clark, D. J., &amp; Hatton, H. A. (1989). </a:t>
            </a:r>
            <a:r>
              <a:rPr lang="en-US" sz="2000" b="0" i="1" u="sng" strike="noStrike" baseline="0" dirty="0">
                <a:solidFill>
                  <a:srgbClr val="0000FF"/>
                </a:solidFill>
                <a:hlinkClick r:id="rId2"/>
              </a:rPr>
              <a:t>A translator’s handbook on the book of Zephaniah</a:t>
            </a:r>
            <a:r>
              <a:rPr lang="en-US" sz="2000" b="0" i="0" u="none" strike="noStrike" baseline="0" dirty="0">
                <a:solidFill>
                  <a:srgbClr val="0000FF"/>
                </a:solidFill>
                <a:hlinkClick r:id="rId2"/>
              </a:rPr>
              <a:t> (p. 156). New York: United Bible Societies.</a:t>
            </a:r>
          </a:p>
          <a:p>
            <a:endParaRPr lang="en-US" sz="2000" dirty="0"/>
          </a:p>
        </p:txBody>
      </p:sp>
    </p:spTree>
    <p:extLst>
      <p:ext uri="{BB962C8B-B14F-4D97-AF65-F5344CB8AC3E}">
        <p14:creationId xmlns:p14="http://schemas.microsoft.com/office/powerpoint/2010/main" val="2825946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1228</Words>
  <Application>Microsoft Office PowerPoint</Application>
  <PresentationFormat>On-screen Show (4:3)</PresentationFormat>
  <Paragraphs>170</Paragraphs>
  <Slides>22</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Arial Rounded MT Bold</vt:lpstr>
      <vt:lpstr>Calibri</vt:lpstr>
      <vt:lpstr>Ink Free</vt:lpstr>
      <vt:lpstr>Comic Sans MS</vt:lpstr>
      <vt:lpstr>Calibri Light</vt:lpstr>
      <vt:lpstr>Times New Roman</vt:lpstr>
      <vt:lpstr>Arial</vt:lpstr>
      <vt:lpstr>Wingdings</vt:lpstr>
      <vt:lpstr>Office Theme</vt:lpstr>
      <vt:lpstr>1_Office Theme</vt:lpstr>
      <vt:lpstr>2_Office Theme</vt:lpstr>
      <vt:lpstr>3_Office Theme</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 V. Rader</dc:creator>
  <cp:lastModifiedBy>Richard Lidh</cp:lastModifiedBy>
  <cp:revision>32</cp:revision>
  <cp:lastPrinted>2021-11-12T17:03:52Z</cp:lastPrinted>
  <dcterms:created xsi:type="dcterms:W3CDTF">2021-05-27T20:59:38Z</dcterms:created>
  <dcterms:modified xsi:type="dcterms:W3CDTF">2021-11-12T17:03:59Z</dcterms:modified>
</cp:coreProperties>
</file>